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</a:t>
            </a:r>
            <a:r>
              <a:rPr lang="nl-NL" dirty="0" err="1"/>
              <a:t>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Handig voor mechanische systemen</a:t>
                </a:r>
              </a:p>
              <a:p>
                <a:pPr lvl="1"/>
                <a:r>
                  <a:rPr lang="nl-NL" dirty="0"/>
                  <a:t>Maakt gebruik van versnelling</a:t>
                </a:r>
              </a:p>
              <a:p>
                <a:r>
                  <a:rPr lang="nl-NL" dirty="0"/>
                  <a:t>Stabiel voor oscillaties</a:t>
                </a:r>
              </a:p>
              <a:p>
                <a:pPr lvl="1"/>
                <a:r>
                  <a:rPr lang="nl-NL" dirty="0"/>
                  <a:t>Dus ook voor cirkelbewegingen</a:t>
                </a:r>
              </a:p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Orde 2</a:t>
                </a:r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60" y="2067880"/>
            <a:ext cx="3933333" cy="393333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57" y="2067880"/>
            <a:ext cx="3933333" cy="3933333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85800" y="2194560"/>
            <a:ext cx="656272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1" y="5140372"/>
            <a:ext cx="2809476" cy="171762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53" y="2064494"/>
            <a:ext cx="3933333" cy="3933333"/>
          </a:xfrm>
          <a:prstGeom prst="rect">
            <a:avLst/>
          </a:prstGeom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6553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 gebaseerd op straal en snelheid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minimum van de minima, maximum van de maxima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280</TotalTime>
  <Words>369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33</cp:revision>
  <dcterms:created xsi:type="dcterms:W3CDTF">2017-04-26T12:03:43Z</dcterms:created>
  <dcterms:modified xsi:type="dcterms:W3CDTF">2017-06-07T20:09:01Z</dcterms:modified>
</cp:coreProperties>
</file>