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389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39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88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077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991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69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752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710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83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26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050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51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671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05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38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4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31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Vorming van Sterrenstelsels</a:t>
            </a:r>
            <a:br>
              <a:rPr lang="nl-NL" dirty="0"/>
            </a:b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335725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Casper Barendrecht</a:t>
            </a:r>
          </a:p>
          <a:p>
            <a:r>
              <a:rPr lang="nl-NL" dirty="0"/>
              <a:t>Guanyu Jin</a:t>
            </a:r>
          </a:p>
          <a:p>
            <a:r>
              <a:rPr lang="nl-NL" dirty="0"/>
              <a:t>Stijn Moerman</a:t>
            </a:r>
          </a:p>
          <a:p>
            <a:r>
              <a:rPr lang="nl-NL" dirty="0" err="1"/>
              <a:t>Nand</a:t>
            </a:r>
            <a:r>
              <a:rPr lang="nl-NL" dirty="0"/>
              <a:t> Snijder</a:t>
            </a:r>
          </a:p>
        </p:txBody>
      </p:sp>
    </p:spTree>
    <p:extLst>
      <p:ext uri="{BB962C8B-B14F-4D97-AF65-F5344CB8AC3E}">
        <p14:creationId xmlns:p14="http://schemas.microsoft.com/office/powerpoint/2010/main" val="324285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Barnes-Hut voor sneller programma</a:t>
            </a:r>
          </a:p>
          <a:p>
            <a:r>
              <a:rPr lang="nl-NL" dirty="0" err="1"/>
              <a:t>Leapfrog</a:t>
            </a:r>
            <a:r>
              <a:rPr lang="nl-NL" dirty="0"/>
              <a:t> voor goede integratie</a:t>
            </a:r>
          </a:p>
          <a:p>
            <a:endParaRPr lang="nl-NL" dirty="0"/>
          </a:p>
          <a:p>
            <a:r>
              <a:rPr lang="nl-NL" dirty="0"/>
              <a:t>Aantal planeten bereikt equilibrium</a:t>
            </a:r>
          </a:p>
          <a:p>
            <a:r>
              <a:rPr lang="nl-NL" dirty="0"/>
              <a:t>Voor groot aantal beginlichamen geen invloed</a:t>
            </a:r>
          </a:p>
          <a:p>
            <a:endParaRPr lang="nl-NL" dirty="0"/>
          </a:p>
          <a:p>
            <a:r>
              <a:rPr lang="nl-NL" dirty="0"/>
              <a:t>Model nauwkeurig genoeg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120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Bedankt voor jullie aandacht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03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Ontstaan zonnestelsel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Grote wolk</a:t>
            </a:r>
          </a:p>
          <a:p>
            <a:r>
              <a:rPr lang="nl-NL" dirty="0"/>
              <a:t>Samenklonteren van kleine hemellichamen</a:t>
            </a:r>
          </a:p>
          <a:p>
            <a:r>
              <a:rPr lang="nl-NL" dirty="0"/>
              <a:t>Ontstaan planeten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823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Onderzoeksdoel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Verloop aantal planeten</a:t>
            </a:r>
          </a:p>
          <a:p>
            <a:r>
              <a:rPr lang="nl-NL" dirty="0"/>
              <a:t>Invloed aantal begindeeltjes</a:t>
            </a:r>
          </a:p>
          <a:p>
            <a:r>
              <a:rPr lang="nl-NL" dirty="0"/>
              <a:t>Definitie planeten: deeltjes minstens zo zwaar als Mercurius</a:t>
            </a:r>
          </a:p>
          <a:p>
            <a:endParaRPr lang="nl-NL" dirty="0"/>
          </a:p>
          <a:p>
            <a:r>
              <a:rPr lang="nl-NL" dirty="0"/>
              <a:t>Snelheid programma optimaliseren</a:t>
            </a:r>
          </a:p>
          <a:p>
            <a:r>
              <a:rPr lang="nl-NL" dirty="0"/>
              <a:t>Nauwkeurigheid model onderzoeken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036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Integratie m.b.v. versnelling: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NL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nl-NL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nl-NL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nl-NL" sz="320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l-NL" sz="3200" b="0" i="1" smtClean="0">
                        <a:latin typeface="Cambria Math"/>
                      </a:rPr>
                      <m:t>=</m:t>
                    </m:r>
                    <m:r>
                      <a:rPr lang="nl-NL" sz="3200" b="0" i="1" smtClean="0">
                        <a:latin typeface="Cambria Math"/>
                      </a:rPr>
                      <m:t>𝐺</m:t>
                    </m:r>
                    <m:nary>
                      <m:naryPr>
                        <m:chr m:val="∑"/>
                        <m:supHide m:val="on"/>
                        <m:ctrlPr>
                          <a:rPr lang="nl-NL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3200" b="0" i="1" smtClean="0">
                            <a:latin typeface="Cambria Math"/>
                          </a:rPr>
                          <m:t>𝑗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nl-NL" sz="3200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nl-NL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nl-NL" sz="32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box>
                          <m:box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≔</m:t>
                            </m:r>
                          </m:e>
                        </m:box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nl-NL" sz="3200" dirty="0"/>
              </a:p>
              <a:p>
                <a:pPr lvl="1"/>
                <a:r>
                  <a:rPr lang="nl-NL" dirty="0" err="1"/>
                  <a:t>Leapfrog</a:t>
                </a:r>
                <a:endParaRPr lang="nl-NL" dirty="0"/>
              </a:p>
              <a:p>
                <a:r>
                  <a:rPr lang="nl-NL" dirty="0"/>
                  <a:t>Botsing</a:t>
                </a:r>
              </a:p>
              <a:p>
                <a:pPr lvl="1"/>
                <a:r>
                  <a:rPr lang="nl-NL" dirty="0"/>
                  <a:t>Perfect </a:t>
                </a:r>
                <a:r>
                  <a:rPr lang="nl-NL" dirty="0" err="1"/>
                  <a:t>inelastische</a:t>
                </a:r>
                <a:r>
                  <a:rPr lang="nl-NL" dirty="0"/>
                  <a:t> botsing (impulsbehoud)</a:t>
                </a:r>
              </a:p>
              <a:p>
                <a:r>
                  <a:rPr lang="nl-NL" dirty="0"/>
                  <a:t>Begincondities</a:t>
                </a:r>
              </a:p>
              <a:p>
                <a:pPr lvl="1"/>
                <a:r>
                  <a:rPr lang="nl-NL" dirty="0"/>
                  <a:t>Gas- &amp; Rotsachtige planeten</a:t>
                </a:r>
              </a:p>
              <a:p>
                <a:pPr lvl="1"/>
                <a:r>
                  <a:rPr lang="nl-NL" dirty="0"/>
                  <a:t>Aantal deeltjes</a:t>
                </a:r>
              </a:p>
              <a:p>
                <a:pPr lvl="1"/>
                <a:r>
                  <a:rPr lang="nl-NL" dirty="0"/>
                  <a:t>Massa</a:t>
                </a:r>
                <a:endParaRPr lang="nl-NL" dirty="0"/>
              </a:p>
              <a:p>
                <a:pPr lvl="1"/>
                <a:r>
                  <a:rPr lang="nl-NL" dirty="0"/>
                  <a:t>Plaats</a:t>
                </a: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  <a:blipFill>
                <a:blip r:embed="rId2"/>
                <a:stretch>
                  <a:fillRect l="-676" t="-18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19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Leapfrog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/>
                  <a:t>Handig voor mechanische systemen</a:t>
                </a:r>
              </a:p>
              <a:p>
                <a:pPr lvl="1"/>
                <a:r>
                  <a:rPr lang="nl-NL"/>
                  <a:t>Maakt gebruik van versnelling</a:t>
                </a:r>
              </a:p>
              <a:p>
                <a:r>
                  <a:rPr lang="nl-NL"/>
                  <a:t>Stabiel voor oscillaties</a:t>
                </a:r>
              </a:p>
              <a:p>
                <a:pPr lvl="1"/>
                <a:r>
                  <a:rPr lang="nl-NL"/>
                  <a:t>Dus ook voor cirkelbewegingen</a:t>
                </a:r>
              </a:p>
              <a:p>
                <a:r>
                  <a:rPr lang="nl-NL"/>
                  <a:t>Formule: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𝑓</m:t>
                        </m:r>
                        <m:r>
                          <a:rPr lang="nl-NL" b="0" i="1" smtClean="0">
                            <a:latin typeface="Cambria Math"/>
                          </a:rPr>
                          <m:t>(</m:t>
                        </m:r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)</m:t>
                    </m:r>
                  </m:oMath>
                </a14:m>
                <a:endParaRPr lang="nl-NL" b="0" i="1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+1/2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−1/2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nl-NL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+1/2</m:t>
                        </m:r>
                      </m:sub>
                    </m:sSub>
                  </m:oMath>
                </a14:m>
                <a:endParaRPr lang="nl-NL"/>
              </a:p>
              <a:p>
                <a:r>
                  <a:rPr lang="nl-NL"/>
                  <a:t>Orde 2</a:t>
                </a:r>
              </a:p>
              <a:p>
                <a:pPr lvl="1"/>
                <a:endParaRPr lang="nl-NL"/>
              </a:p>
              <a:p>
                <a:pPr marL="457200" lvl="1" indent="0">
                  <a:buNone/>
                </a:pPr>
                <a:endParaRPr lang="nl-NL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71" y="4825916"/>
            <a:ext cx="7856223" cy="185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2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Barnes-Hut Algoritme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Langzaam model</a:t>
            </a:r>
          </a:p>
          <a:p>
            <a:r>
              <a:rPr lang="nl-NL"/>
              <a:t>Afschatting </a:t>
            </a:r>
          </a:p>
        </p:txBody>
      </p:sp>
    </p:spTree>
    <p:extLst>
      <p:ext uri="{BB962C8B-B14F-4D97-AF65-F5344CB8AC3E}">
        <p14:creationId xmlns:p14="http://schemas.microsoft.com/office/powerpoint/2010/main" val="389573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anyu\Documents\mod2b\Presentatie\AantPlaneten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/>
          <a:stretch/>
        </p:blipFill>
        <p:spPr bwMode="auto">
          <a:xfrm>
            <a:off x="2290715" y="1136307"/>
            <a:ext cx="8290513" cy="593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Resultaten</a:t>
            </a:r>
          </a:p>
        </p:txBody>
      </p:sp>
    </p:spTree>
    <p:extLst>
      <p:ext uri="{BB962C8B-B14F-4D97-AF65-F5344CB8AC3E}">
        <p14:creationId xmlns:p14="http://schemas.microsoft.com/office/powerpoint/2010/main" val="232155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Analyse voor N=2</a:t>
            </a:r>
          </a:p>
          <a:p>
            <a:r>
              <a:rPr lang="nl-NL" dirty="0"/>
              <a:t>Behoud van energie</a:t>
            </a:r>
          </a:p>
          <a:p>
            <a:r>
              <a:rPr lang="nl-NL" dirty="0" err="1"/>
              <a:t>Richardson</a:t>
            </a:r>
            <a:r>
              <a:rPr lang="nl-NL" dirty="0"/>
              <a:t> Extrapolatie</a:t>
            </a:r>
          </a:p>
        </p:txBody>
      </p:sp>
    </p:spTree>
    <p:extLst>
      <p:ext uri="{BB962C8B-B14F-4D97-AF65-F5344CB8AC3E}">
        <p14:creationId xmlns:p14="http://schemas.microsoft.com/office/powerpoint/2010/main" val="12038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596" y="1825625"/>
            <a:ext cx="5512312" cy="4644377"/>
          </a:xfrm>
        </p:spPr>
      </p:pic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470554" y="1835052"/>
            <a:ext cx="5408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200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60398"/>
              </p:ext>
            </p:extLst>
          </p:nvPr>
        </p:nvGraphicFramePr>
        <p:xfrm>
          <a:off x="447901" y="5640947"/>
          <a:ext cx="1119031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4396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k-de</a:t>
                      </a:r>
                      <a:r>
                        <a:rPr lang="nl-NL" baseline="0"/>
                        <a:t> tijdstip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Energie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-0.4080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-0.3539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-0.3630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-0.3643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-0.3543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-0.3700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-0.4080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Planeten minder dan 1 AU onnauwkeurig </a:t>
            </a:r>
          </a:p>
          <a:p>
            <a:r>
              <a:rPr lang="nl-NL" dirty="0"/>
              <a:t>Omlooptijd te kort voor </a:t>
            </a:r>
            <a:r>
              <a:rPr lang="el-GR" dirty="0"/>
              <a:t>Δ</a:t>
            </a:r>
            <a:r>
              <a:rPr lang="nl-NL" dirty="0"/>
              <a:t>t = 1 maand</a:t>
            </a:r>
          </a:p>
          <a:p>
            <a:r>
              <a:rPr lang="nl-NL" dirty="0"/>
              <a:t>Energie niet behouden</a:t>
            </a:r>
          </a:p>
        </p:txBody>
      </p:sp>
    </p:spTree>
    <p:extLst>
      <p:ext uri="{BB962C8B-B14F-4D97-AF65-F5344CB8AC3E}">
        <p14:creationId xmlns:p14="http://schemas.microsoft.com/office/powerpoint/2010/main" val="2513868334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135</TotalTime>
  <Words>282</Words>
  <Application>Microsoft Office PowerPoint</Application>
  <PresentationFormat>Breedbeeld</PresentationFormat>
  <Paragraphs>77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Century Gothic</vt:lpstr>
      <vt:lpstr>Condensspoor</vt:lpstr>
      <vt:lpstr>Vorming van Sterrenstelsels </vt:lpstr>
      <vt:lpstr>Ontstaan zonnestelsel</vt:lpstr>
      <vt:lpstr>Onderzoeksdoel</vt:lpstr>
      <vt:lpstr>Model</vt:lpstr>
      <vt:lpstr>Leapfrog</vt:lpstr>
      <vt:lpstr>Barnes-Hut Algoritme</vt:lpstr>
      <vt:lpstr>Resultaten</vt:lpstr>
      <vt:lpstr>Nauwkeurigheid model</vt:lpstr>
      <vt:lpstr>Nauwkeurigheid model</vt:lpstr>
      <vt:lpstr>Conclusie</vt:lpstr>
      <vt:lpstr>Bedankt voor jullie aandacht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Planeten enzo</dc:title>
  <dc:creator>Casper</dc:creator>
  <cp:lastModifiedBy>Stijn</cp:lastModifiedBy>
  <cp:revision>22</cp:revision>
  <dcterms:created xsi:type="dcterms:W3CDTF">2017-04-26T12:03:43Z</dcterms:created>
  <dcterms:modified xsi:type="dcterms:W3CDTF">2017-06-07T15:00:25Z</dcterms:modified>
</cp:coreProperties>
</file>