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146</TotalTime>
  <Words>360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24</cp:revision>
  <dcterms:created xsi:type="dcterms:W3CDTF">2017-04-26T12:03:43Z</dcterms:created>
  <dcterms:modified xsi:type="dcterms:W3CDTF">2017-06-07T15:13:39Z</dcterms:modified>
</cp:coreProperties>
</file>