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4" r:id="rId6"/>
    <p:sldId id="267" r:id="rId7"/>
    <p:sldId id="273" r:id="rId8"/>
    <p:sldId id="262" r:id="rId9"/>
    <p:sldId id="263" r:id="rId10"/>
    <p:sldId id="266" r:id="rId11"/>
    <p:sldId id="271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-330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BFC91-6838-42FB-B20E-402D536CBC41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4D72B-C857-42C1-AA87-D98CCE9F1D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413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89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39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7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9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7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71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3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2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50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51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71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8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4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9-6-2017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6"/>
            <a:ext cx="9147142" cy="686035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52367" y="1544331"/>
            <a:ext cx="9448800" cy="1825096"/>
          </a:xfrm>
        </p:spPr>
        <p:txBody>
          <a:bodyPr>
            <a:normAutofit fontScale="90000"/>
          </a:bodyPr>
          <a:lstStyle/>
          <a:p>
            <a:pPr algn="r"/>
            <a:r>
              <a:rPr lang="nl-NL" dirty="0">
                <a:solidFill>
                  <a:schemeClr val="accent4"/>
                </a:solidFill>
              </a:rPr>
              <a:t>Vorming van Planetenstelsels</a:t>
            </a:r>
            <a:br>
              <a:rPr lang="nl-NL" dirty="0">
                <a:solidFill>
                  <a:schemeClr val="accent4"/>
                </a:solidFill>
              </a:rPr>
            </a:br>
            <a:endParaRPr lang="nl-NL" dirty="0">
              <a:solidFill>
                <a:schemeClr val="accent4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52367" y="5017941"/>
            <a:ext cx="9448800" cy="133572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nl-NL" dirty="0">
                <a:solidFill>
                  <a:schemeClr val="accent2"/>
                </a:solidFill>
              </a:rPr>
              <a:t>Casper Barendrecht</a:t>
            </a:r>
          </a:p>
          <a:p>
            <a:pPr algn="r"/>
            <a:r>
              <a:rPr lang="nl-NL" dirty="0">
                <a:solidFill>
                  <a:schemeClr val="accent2"/>
                </a:solidFill>
              </a:rPr>
              <a:t>Guanyu Jin</a:t>
            </a:r>
          </a:p>
          <a:p>
            <a:pPr algn="r"/>
            <a:r>
              <a:rPr lang="nl-NL" dirty="0">
                <a:solidFill>
                  <a:schemeClr val="accent2"/>
                </a:solidFill>
              </a:rPr>
              <a:t>Stijn Moerman</a:t>
            </a:r>
          </a:p>
          <a:p>
            <a:pPr algn="r"/>
            <a:r>
              <a:rPr lang="nl-NL" dirty="0" err="1">
                <a:solidFill>
                  <a:schemeClr val="accent2"/>
                </a:solidFill>
              </a:rPr>
              <a:t>Nand</a:t>
            </a:r>
            <a:r>
              <a:rPr lang="nl-NL" dirty="0">
                <a:solidFill>
                  <a:schemeClr val="accent2"/>
                </a:solidFill>
              </a:rPr>
              <a:t> Snijder</a:t>
            </a:r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0554" y="1835052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200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Planeten minder dan 1 AU onnauwkeurig </a:t>
            </a:r>
          </a:p>
          <a:p>
            <a:r>
              <a:rPr lang="nl-NL" dirty="0"/>
              <a:t>Omlooptijd te kort voor </a:t>
            </a:r>
            <a:r>
              <a:rPr lang="el-GR" dirty="0"/>
              <a:t>Δ</a:t>
            </a:r>
            <a:r>
              <a:rPr lang="nl-NL" dirty="0"/>
              <a:t>t = 1 maand</a:t>
            </a:r>
          </a:p>
          <a:p>
            <a:r>
              <a:rPr lang="nl-NL"/>
              <a:t>Energie ongeveer </a:t>
            </a:r>
            <a:r>
              <a:rPr lang="nl-NL" dirty="0"/>
              <a:t>behouden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96591"/>
              </p:ext>
            </p:extLst>
          </p:nvPr>
        </p:nvGraphicFramePr>
        <p:xfrm>
          <a:off x="158840" y="5810946"/>
          <a:ext cx="11874320" cy="775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4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42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8429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8429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8429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48429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48429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k-de</a:t>
                      </a:r>
                      <a:r>
                        <a:rPr lang="nl-NL" baseline="0" dirty="0"/>
                        <a:t> tijdstip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Energie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-0.1360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-0.1092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-0.0984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27" y="1666875"/>
            <a:ext cx="4871332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84" y="1162765"/>
            <a:ext cx="7647495" cy="5652496"/>
          </a:xfrm>
          <a:prstGeom prst="rect">
            <a:avLst/>
          </a:prstGeom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904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Barnes-Hut voor sneller programma</a:t>
            </a:r>
          </a:p>
          <a:p>
            <a:r>
              <a:rPr lang="nl-NL" dirty="0" err="1"/>
              <a:t>Leapfrog</a:t>
            </a:r>
            <a:r>
              <a:rPr lang="nl-NL" dirty="0"/>
              <a:t> voor goede integratie</a:t>
            </a:r>
          </a:p>
          <a:p>
            <a:endParaRPr lang="nl-NL" dirty="0"/>
          </a:p>
          <a:p>
            <a:r>
              <a:rPr lang="nl-NL" dirty="0"/>
              <a:t>Aantal planeten bereikt equilibrium</a:t>
            </a:r>
          </a:p>
          <a:p>
            <a:r>
              <a:rPr lang="nl-NL" dirty="0"/>
              <a:t>Voor groot aantal beginlichamen geen invloed</a:t>
            </a:r>
          </a:p>
          <a:p>
            <a:endParaRPr lang="nl-NL" dirty="0"/>
          </a:p>
          <a:p>
            <a:r>
              <a:rPr lang="nl-NL" dirty="0"/>
              <a:t>Model nauwkeurig genoeg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"/>
            <a:ext cx="12191492" cy="68582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2"/>
                </a:solidFill>
              </a:rPr>
              <a:t>Bedankt voor jullie aandacht</a:t>
            </a:r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Ontstaan zonnestelsel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2194560"/>
            <a:ext cx="3923907" cy="4024125"/>
          </a:xfrm>
        </p:spPr>
        <p:txBody>
          <a:bodyPr/>
          <a:lstStyle/>
          <a:p>
            <a:r>
              <a:rPr lang="nl-NL" dirty="0"/>
              <a:t>Grote wolk</a:t>
            </a:r>
          </a:p>
          <a:p>
            <a:r>
              <a:rPr lang="nl-NL" dirty="0"/>
              <a:t>Samenklonteren van kleine hemellichamen</a:t>
            </a:r>
          </a:p>
          <a:p>
            <a:r>
              <a:rPr lang="nl-NL" dirty="0"/>
              <a:t>Ontstaan planeten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707" y="1803138"/>
            <a:ext cx="7582293" cy="50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Onderzoeksdoel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Verloop aantal planeten</a:t>
            </a:r>
          </a:p>
          <a:p>
            <a:r>
              <a:rPr lang="nl-NL" dirty="0"/>
              <a:t>Invloed aantal begindeeltjes</a:t>
            </a:r>
          </a:p>
          <a:p>
            <a:r>
              <a:rPr lang="nl-NL" dirty="0"/>
              <a:t>Definitie planeten: deeltjes minstens zo zwaar als Mercurius</a:t>
            </a:r>
          </a:p>
          <a:p>
            <a:endParaRPr lang="nl-NL" dirty="0"/>
          </a:p>
          <a:p>
            <a:r>
              <a:rPr lang="nl-NL" dirty="0"/>
              <a:t>Snelheid programma optimaliseren</a:t>
            </a:r>
          </a:p>
          <a:p>
            <a:r>
              <a:rPr lang="nl-NL" dirty="0"/>
              <a:t>Nauwkeurigheid model onderzoeken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nl-NL" dirty="0"/>
                  <a:t>Integratie m.b.v. versnelling met N-deeltjes simulatie: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NL" sz="32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nl-NL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32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nl-NL" sz="3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box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nl-NL" sz="3200" dirty="0"/>
              </a:p>
              <a:p>
                <a:pPr lvl="1"/>
                <a:r>
                  <a:rPr lang="nl-NL" dirty="0" err="1"/>
                  <a:t>Leapfrog</a:t>
                </a:r>
                <a:endParaRPr lang="nl-NL" dirty="0"/>
              </a:p>
              <a:p>
                <a:r>
                  <a:rPr lang="nl-NL" dirty="0"/>
                  <a:t>Botsing</a:t>
                </a:r>
              </a:p>
              <a:p>
                <a:pPr lvl="1"/>
                <a:r>
                  <a:rPr lang="nl-NL" dirty="0"/>
                  <a:t>Perfect </a:t>
                </a:r>
                <a:r>
                  <a:rPr lang="nl-NL" dirty="0" err="1"/>
                  <a:t>inelastische</a:t>
                </a:r>
                <a:r>
                  <a:rPr lang="nl-NL" dirty="0"/>
                  <a:t> botsing</a:t>
                </a:r>
              </a:p>
              <a:p>
                <a:pPr lvl="1"/>
                <a:r>
                  <a:rPr lang="nl-NL" dirty="0"/>
                  <a:t>Impulsbehoud</a:t>
                </a:r>
              </a:p>
              <a:p>
                <a:r>
                  <a:rPr lang="nl-NL" dirty="0"/>
                  <a:t>Begincondities</a:t>
                </a:r>
              </a:p>
              <a:p>
                <a:pPr lvl="1"/>
                <a:r>
                  <a:rPr lang="nl-NL" dirty="0"/>
                  <a:t>Gas- &amp; Rotsachtige planeten</a:t>
                </a:r>
              </a:p>
              <a:p>
                <a:pPr lvl="1"/>
                <a:r>
                  <a:rPr lang="nl-NL" dirty="0"/>
                  <a:t>Aantal deeltjes</a:t>
                </a:r>
              </a:p>
              <a:p>
                <a:pPr lvl="1"/>
                <a:r>
                  <a:rPr lang="nl-NL" dirty="0"/>
                  <a:t>Massa</a:t>
                </a:r>
              </a:p>
              <a:p>
                <a:pPr lvl="1"/>
                <a:r>
                  <a:rPr lang="nl-NL" dirty="0"/>
                  <a:t>Plaats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  <a:blipFill>
                <a:blip r:embed="rId2"/>
                <a:stretch>
                  <a:fillRect l="-676" t="-250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24" y="3473163"/>
            <a:ext cx="5008776" cy="338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46" y="4873541"/>
            <a:ext cx="7856223" cy="18577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Leapfrog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NL" dirty="0"/>
                  <a:t>Formule: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−1/2</m:t>
                        </m:r>
                      </m:sub>
                    </m:sSub>
                  </m:oMath>
                </a14:m>
                <a:endParaRPr lang="nl-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𝑓</m:t>
                        </m:r>
                        <m:r>
                          <a:rPr lang="nl-NL" i="1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)</m:t>
                    </m:r>
                  </m:oMath>
                </a14:m>
                <a:endParaRPr lang="nl-NL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 dirty="0" smtClean="0"/>
              </a:p>
              <a:p>
                <a:r>
                  <a:rPr lang="nl-NL" dirty="0"/>
                  <a:t>Orde </a:t>
                </a:r>
                <a:r>
                  <a:rPr lang="nl-NL" dirty="0" smtClean="0"/>
                  <a:t>2</a:t>
                </a:r>
                <a:endParaRPr lang="nl-NL" dirty="0"/>
              </a:p>
              <a:p>
                <a:r>
                  <a:rPr lang="nl-NL" dirty="0" smtClean="0"/>
                  <a:t>Slechts 1 functie-evaluatie</a:t>
                </a:r>
              </a:p>
              <a:p>
                <a:r>
                  <a:rPr lang="nl-NL" dirty="0" smtClean="0"/>
                  <a:t>Stabiel </a:t>
                </a:r>
                <a:r>
                  <a:rPr lang="nl-NL" dirty="0"/>
                  <a:t>voor oscillaties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sz="24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nl-NL" sz="24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nl-NL" sz="2400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nl-NL" sz="24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nl-NL" sz="2400" i="1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nl-NL" sz="2400" i="1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  <m:r>
                      <a:rPr lang="nl-NL" sz="2400" b="0" i="0" smtClean="0">
                        <a:latin typeface="Cambria Math"/>
                        <a:ea typeface="Cambria Math"/>
                      </a:rPr>
                      <m:t> ,</m:t>
                    </m:r>
                  </m:oMath>
                </a14:m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nl-NL" dirty="0"/>
                  <a:t>: </a:t>
                </a:r>
                <a:r>
                  <a:rPr lang="nl-NL" dirty="0" smtClean="0"/>
                  <a:t>hoekfrequentie</a:t>
                </a:r>
                <a:endParaRPr lang="nl-NL" dirty="0"/>
              </a:p>
              <a:p>
                <a:pPr lvl="1"/>
                <a:endParaRPr lang="nl-NL" dirty="0"/>
              </a:p>
              <a:p>
                <a:pPr marL="457200" lvl="1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7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50" y="2070175"/>
            <a:ext cx="3933333" cy="39333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Barnes-Hut Algoritme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339" y="2066926"/>
            <a:ext cx="3933333" cy="393333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4"/>
          <a:stretch/>
        </p:blipFill>
        <p:spPr>
          <a:xfrm>
            <a:off x="4637457" y="4924425"/>
            <a:ext cx="2575990" cy="1981200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85800" y="2194560"/>
            <a:ext cx="6450291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Langzaam model; orde N²</a:t>
            </a:r>
          </a:p>
          <a:p>
            <a:r>
              <a:rPr lang="nl-NL" dirty="0"/>
              <a:t>Afschatting: deeltjes dicht bij elkaar groeperen</a:t>
            </a:r>
          </a:p>
          <a:p>
            <a:r>
              <a:rPr lang="nl-NL" dirty="0"/>
              <a:t>Implementatie: ruimte recursief opdelen in kwadranten tot elk </a:t>
            </a:r>
            <a:r>
              <a:rPr lang="nl-NL" dirty="0" smtClean="0"/>
              <a:t>kwadrant een of nul deeltjes heeft</a:t>
            </a:r>
          </a:p>
          <a:p>
            <a:r>
              <a:rPr lang="nl-NL" dirty="0" smtClean="0"/>
              <a:t>Deeltjes in kwadrant groeperen</a:t>
            </a:r>
            <a:endParaRPr lang="nl-NL" dirty="0"/>
          </a:p>
          <a:p>
            <a:r>
              <a:rPr lang="nl-NL" dirty="0"/>
              <a:t>Programmeren: Barnes-Hut boom</a:t>
            </a:r>
          </a:p>
          <a:p>
            <a:r>
              <a:rPr lang="nl-NL" dirty="0"/>
              <a:t>Algoritme niet exact</a:t>
            </a:r>
          </a:p>
          <a:p>
            <a:r>
              <a:rPr lang="nl-NL" dirty="0"/>
              <a:t>orde N· log(N)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02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 descr="barneshut_map_snelhe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75" y="2064237"/>
            <a:ext cx="393382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nl-NL" sz="4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BARNES-HUT VOOR BOTSINGEN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7441" y="5140371"/>
            <a:ext cx="2809476" cy="17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ep 2"/>
          <p:cNvGrpSpPr/>
          <p:nvPr/>
        </p:nvGrpSpPr>
        <p:grpSpPr>
          <a:xfrm>
            <a:off x="7871225" y="2405100"/>
            <a:ext cx="3415950" cy="3384950"/>
            <a:chOff x="7871225" y="2405100"/>
            <a:chExt cx="3415950" cy="3384950"/>
          </a:xfrm>
        </p:grpSpPr>
        <p:sp>
          <p:nvSpPr>
            <p:cNvPr id="195" name="Shape 195"/>
            <p:cNvSpPr/>
            <p:nvPr/>
          </p:nvSpPr>
          <p:spPr>
            <a:xfrm>
              <a:off x="7871225" y="5057825"/>
              <a:ext cx="163200" cy="3594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9985750" y="4148175"/>
              <a:ext cx="411900" cy="1536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9838125" y="4012400"/>
              <a:ext cx="265500" cy="426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1091875" y="3752850"/>
              <a:ext cx="195300" cy="3594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9335750" y="4438650"/>
              <a:ext cx="75000" cy="2109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0252450" y="5222100"/>
              <a:ext cx="145200" cy="278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0452475" y="5242425"/>
              <a:ext cx="163200" cy="1095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9436900" y="5710250"/>
              <a:ext cx="237000" cy="798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7871225" y="5057825"/>
              <a:ext cx="183300" cy="3594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8846200" y="3052775"/>
              <a:ext cx="131100" cy="128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9479600" y="3114675"/>
              <a:ext cx="145200" cy="1785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9985750" y="2800350"/>
              <a:ext cx="584400" cy="252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8834300" y="2531300"/>
              <a:ext cx="183300" cy="666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9223500" y="2405100"/>
              <a:ext cx="237000" cy="1095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8034425" y="3082775"/>
              <a:ext cx="395100" cy="252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5" name="Groep 4"/>
          <p:cNvGrpSpPr/>
          <p:nvPr/>
        </p:nvGrpSpPr>
        <p:grpSpPr>
          <a:xfrm>
            <a:off x="5956625" y="1932450"/>
            <a:ext cx="3668100" cy="1402650"/>
            <a:chOff x="5956625" y="1932450"/>
            <a:chExt cx="3668100" cy="1402650"/>
          </a:xfrm>
        </p:grpSpPr>
        <p:sp>
          <p:nvSpPr>
            <p:cNvPr id="207" name="Shape 207"/>
            <p:cNvSpPr/>
            <p:nvPr/>
          </p:nvSpPr>
          <p:spPr>
            <a:xfrm>
              <a:off x="8034425" y="2405100"/>
              <a:ext cx="1590300" cy="930000"/>
            </a:xfrm>
            <a:prstGeom prst="rect">
              <a:avLst/>
            </a:prstGeom>
            <a:noFill/>
            <a:ln w="1905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5956625" y="1932450"/>
              <a:ext cx="1914600" cy="1054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nl-NL" dirty="0"/>
                <a:t>oranje: grens van noordwest kwadrant</a:t>
              </a:r>
            </a:p>
          </p:txBody>
        </p:sp>
      </p:grpSp>
      <p:sp>
        <p:nvSpPr>
          <p:cNvPr id="27" name="Tijdelijke aanduiding voor inhoud 2"/>
          <p:cNvSpPr txBox="1">
            <a:spLocks/>
          </p:cNvSpPr>
          <p:nvPr/>
        </p:nvSpPr>
        <p:spPr>
          <a:xfrm>
            <a:off x="685800" y="2194560"/>
            <a:ext cx="5731675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Langzaam model; orde N²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Rond elk deeltje rechthoek met grenzen gebaseerd op straal en snelheid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 smtClean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Botsing onmogelijk als en slechts als rechthoeken niet overlappen</a:t>
            </a:r>
            <a:endParaRPr lang="nl-NL" dirty="0">
              <a:solidFill>
                <a:schemeClr val="dk1"/>
              </a:solidFill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Barnes-Hut boom: minimum van de minima, maximum van de maxima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Algoritme wel exact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orde N· log(N)</a:t>
            </a:r>
            <a:endParaRPr lang="nl-NL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/>
          <a:stretch/>
        </p:blipFill>
        <p:spPr bwMode="auto">
          <a:xfrm>
            <a:off x="2290715" y="1136307"/>
            <a:ext cx="8290513" cy="59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Nauwkeurigheid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Analyse voor N = 2 deeltjes</a:t>
                </a:r>
              </a:p>
              <a:p>
                <a:r>
                  <a:rPr lang="nl-NL" dirty="0"/>
                  <a:t>Behoud van energie</a:t>
                </a:r>
              </a:p>
              <a:p>
                <a:pPr marL="0" indent="0">
                  <a:buNone/>
                </a:pPr>
                <a:r>
                  <a:rPr lang="nl-NL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nl-NL" sz="3600" b="0" i="1" smtClean="0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sz="36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sz="36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nl-NL" sz="3600" b="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sz="3600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sz="3600" b="0" i="1" smtClean="0">
                        <a:latin typeface="Cambria Math"/>
                      </a:rPr>
                      <m:t>−</m:t>
                    </m:r>
                    <m:r>
                      <a:rPr lang="nl-NL" sz="3600" b="0" i="1" smtClean="0">
                        <a:latin typeface="Cambria Math"/>
                      </a:rPr>
                      <m:t>𝐺</m:t>
                    </m:r>
                    <m:f>
                      <m:f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𝑚𝑀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nl-NL" dirty="0"/>
              </a:p>
              <a:p>
                <a:r>
                  <a:rPr lang="nl-NL" dirty="0" err="1"/>
                  <a:t>Richardson</a:t>
                </a:r>
                <a:r>
                  <a:rPr lang="nl-NL" dirty="0"/>
                  <a:t> Extrapolatie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nl-NL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l-NL" sz="3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nl-NL" sz="3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nl-NL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(4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h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nl-NL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l-NL" sz="3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nl-NL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(2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h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nl-NL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nl-NL" sz="32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438</TotalTime>
  <Words>381</Words>
  <Application>Microsoft Office PowerPoint</Application>
  <PresentationFormat>Aangepast</PresentationFormat>
  <Paragraphs>92</Paragraphs>
  <Slides>13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Condensspoor</vt:lpstr>
      <vt:lpstr>Vorming van Planetenstelsels </vt:lpstr>
      <vt:lpstr>Ontstaan zonnestelsel</vt:lpstr>
      <vt:lpstr>Onderzoeksdoel</vt:lpstr>
      <vt:lpstr>Model</vt:lpstr>
      <vt:lpstr>Leapfrog</vt:lpstr>
      <vt:lpstr>Barnes-Hut Algoritme</vt:lpstr>
      <vt:lpstr>BARNES-HUT VOOR BOTSINGEN</vt:lpstr>
      <vt:lpstr>Resultaten</vt:lpstr>
      <vt:lpstr>Nauwkeurigheid model</vt:lpstr>
      <vt:lpstr>Nauwkeurigheid model</vt:lpstr>
      <vt:lpstr>PowerPoint-presentatie</vt:lpstr>
      <vt:lpstr>Conclusie</vt:lpstr>
      <vt:lpstr>Bedankt voor jullie aandacht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Nand</cp:lastModifiedBy>
  <cp:revision>53</cp:revision>
  <dcterms:created xsi:type="dcterms:W3CDTF">2017-04-26T12:03:43Z</dcterms:created>
  <dcterms:modified xsi:type="dcterms:W3CDTF">2017-06-09T17:18:30Z</dcterms:modified>
</cp:coreProperties>
</file>