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73" r:id="rId8"/>
    <p:sldId id="268" r:id="rId9"/>
    <p:sldId id="262" r:id="rId10"/>
    <p:sldId id="263" r:id="rId11"/>
    <p:sldId id="266" r:id="rId12"/>
    <p:sldId id="271" r:id="rId13"/>
    <p:sldId id="270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BFC91-6838-42FB-B20E-402D536CBC41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4D72B-C857-42C1-AA87-D98CCE9F1D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13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389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39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88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207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91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75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71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3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2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5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51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671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05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8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44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BCF1-C867-4FA3-929D-70E3E2EA05CD}" type="datetimeFigureOut">
              <a:rPr lang="nl-NL" smtClean="0"/>
              <a:t>8-6-2017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E562-405B-4300-8199-EA46BD55C81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73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6"/>
            <a:ext cx="9147142" cy="68603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852367" y="1544331"/>
            <a:ext cx="9448800" cy="1825096"/>
          </a:xfrm>
        </p:spPr>
        <p:txBody>
          <a:bodyPr>
            <a:normAutofit fontScale="90000"/>
          </a:bodyPr>
          <a:lstStyle/>
          <a:p>
            <a:pPr algn="r"/>
            <a:r>
              <a:rPr lang="nl-NL" dirty="0">
                <a:solidFill>
                  <a:schemeClr val="accent4"/>
                </a:solidFill>
              </a:rPr>
              <a:t>Vorming van Planetenstelsels</a:t>
            </a:r>
            <a:br>
              <a:rPr lang="nl-NL" dirty="0">
                <a:solidFill>
                  <a:schemeClr val="accent4"/>
                </a:solidFill>
              </a:rPr>
            </a:br>
            <a:endParaRPr lang="nl-NL" dirty="0">
              <a:solidFill>
                <a:schemeClr val="accent4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52367" y="5017941"/>
            <a:ext cx="9448800" cy="133572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nl-NL" dirty="0">
                <a:solidFill>
                  <a:schemeClr val="accent2"/>
                </a:solidFill>
              </a:rPr>
              <a:t>Casper Barendrecht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Guanyu Jin</a:t>
            </a:r>
          </a:p>
          <a:p>
            <a:pPr algn="r"/>
            <a:r>
              <a:rPr lang="nl-NL" dirty="0">
                <a:solidFill>
                  <a:schemeClr val="accent2"/>
                </a:solidFill>
              </a:rPr>
              <a:t>Stijn Moerman</a:t>
            </a:r>
          </a:p>
          <a:p>
            <a:pPr algn="r"/>
            <a:r>
              <a:rPr lang="nl-NL" dirty="0" err="1">
                <a:solidFill>
                  <a:schemeClr val="accent2"/>
                </a:solidFill>
              </a:rPr>
              <a:t>Nand</a:t>
            </a:r>
            <a:r>
              <a:rPr lang="nl-NL" dirty="0">
                <a:solidFill>
                  <a:schemeClr val="accent2"/>
                </a:solidFill>
              </a:rPr>
              <a:t> Snijder</a:t>
            </a:r>
          </a:p>
        </p:txBody>
      </p:sp>
    </p:spTree>
    <p:extLst>
      <p:ext uri="{BB962C8B-B14F-4D97-AF65-F5344CB8AC3E}">
        <p14:creationId xmlns:p14="http://schemas.microsoft.com/office/powerpoint/2010/main" val="324285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Nauwkeurigheid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Analyse voor N = 2 deeltjes</a:t>
                </a:r>
              </a:p>
              <a:p>
                <a:r>
                  <a:rPr lang="nl-NL" dirty="0"/>
                  <a:t>Behoud van energie</a:t>
                </a:r>
              </a:p>
              <a:p>
                <a:pPr marL="0" indent="0">
                  <a:buNone/>
                </a:pPr>
                <a:r>
                  <a:rPr lang="nl-NL" dirty="0"/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𝑚</m:t>
                    </m:r>
                    <m:sSup>
                      <m:sSupPr>
                        <m:ctrlPr>
                          <a:rPr lang="nl-NL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nl-NL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nl-NL" sz="3600" b="0" i="1" smtClean="0">
                        <a:latin typeface="Cambria Math"/>
                      </a:rPr>
                      <m:t>𝑀</m:t>
                    </m:r>
                    <m:sSup>
                      <m:sSupPr>
                        <m:ctrlPr>
                          <a:rPr lang="nl-NL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36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nl-NL" sz="3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nl-NL" sz="3600" b="0" i="1" smtClean="0">
                        <a:latin typeface="Cambria Math"/>
                      </a:rPr>
                      <m:t>−</m:t>
                    </m:r>
                    <m:r>
                      <a:rPr lang="nl-NL" sz="3600" b="0" i="1" smtClean="0">
                        <a:latin typeface="Cambria Math"/>
                      </a:rPr>
                      <m:t>𝐺</m:t>
                    </m:r>
                    <m:f>
                      <m:fPr>
                        <m:ctrlPr>
                          <a:rPr lang="nl-NL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600" b="0" i="1" smtClean="0">
                            <a:latin typeface="Cambria Math"/>
                          </a:rPr>
                          <m:t>𝑚𝑀</m:t>
                        </m:r>
                      </m:num>
                      <m:den>
                        <m:r>
                          <a:rPr lang="nl-NL" sz="3600" b="0" i="1" smtClean="0">
                            <a:latin typeface="Cambria Math"/>
                          </a:rPr>
                          <m:t>𝑟</m:t>
                        </m:r>
                      </m:den>
                    </m:f>
                  </m:oMath>
                </a14:m>
                <a:endParaRPr lang="nl-NL" dirty="0"/>
              </a:p>
              <a:p>
                <a:r>
                  <a:rPr lang="nl-NL" dirty="0" err="1"/>
                  <a:t>Richardson</a:t>
                </a:r>
                <a:r>
                  <a:rPr lang="nl-NL" dirty="0"/>
                  <a:t> Extrapolatie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(4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d>
                            <m:dPr>
                              <m:ctrlP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3200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nl-NL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h</m:t>
                          </m:r>
                          <m:r>
                            <a:rPr lang="nl-NL" sz="32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nl-NL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32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nl-NL" sz="32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nl-NL" sz="3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8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Nauwkeurigheid model</a:t>
            </a: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470554" y="1835052"/>
            <a:ext cx="54080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2200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Planeten minder dan 1 AU onnauwkeurig </a:t>
            </a:r>
          </a:p>
          <a:p>
            <a:r>
              <a:rPr lang="nl-NL" dirty="0"/>
              <a:t>Omlooptijd te kort voor </a:t>
            </a:r>
            <a:r>
              <a:rPr lang="el-GR" dirty="0"/>
              <a:t>Δ</a:t>
            </a:r>
            <a:r>
              <a:rPr lang="nl-NL" dirty="0"/>
              <a:t>t = 1 maand</a:t>
            </a:r>
          </a:p>
          <a:p>
            <a:r>
              <a:rPr lang="nl-NL"/>
              <a:t>Energie ongeveer </a:t>
            </a:r>
            <a:r>
              <a:rPr lang="nl-NL" dirty="0"/>
              <a:t>behouden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30648"/>
              </p:ext>
            </p:extLst>
          </p:nvPr>
        </p:nvGraphicFramePr>
        <p:xfrm>
          <a:off x="158840" y="4925121"/>
          <a:ext cx="11874320" cy="1044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4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4396"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k-de</a:t>
                      </a:r>
                      <a:r>
                        <a:rPr lang="nl-NL" baseline="0"/>
                        <a:t> tijdstip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Energie/AM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-0.1360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-0.1133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-0.0981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-0.1096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-0.1092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-0.0984</a:t>
                      </a:r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-0.1130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86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8" y="1529411"/>
            <a:ext cx="5512312" cy="4644377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12" y="1682324"/>
            <a:ext cx="5753638" cy="42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4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72" y="1571098"/>
            <a:ext cx="5304668" cy="4351338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13" y="1526074"/>
            <a:ext cx="5403238" cy="446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4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Barnes-Hut voor sneller programma</a:t>
            </a:r>
          </a:p>
          <a:p>
            <a:r>
              <a:rPr lang="nl-NL" dirty="0" err="1"/>
              <a:t>Leapfrog</a:t>
            </a:r>
            <a:r>
              <a:rPr lang="nl-NL" dirty="0"/>
              <a:t> voor goede integratie</a:t>
            </a:r>
          </a:p>
          <a:p>
            <a:endParaRPr lang="nl-NL" dirty="0"/>
          </a:p>
          <a:p>
            <a:r>
              <a:rPr lang="nl-NL" dirty="0"/>
              <a:t>Aantal planeten bereikt equilibrium</a:t>
            </a:r>
          </a:p>
          <a:p>
            <a:r>
              <a:rPr lang="nl-NL" dirty="0"/>
              <a:t>Voor groot aantal beginlichamen geen invloed</a:t>
            </a:r>
          </a:p>
          <a:p>
            <a:endParaRPr lang="nl-NL" dirty="0"/>
          </a:p>
          <a:p>
            <a:r>
              <a:rPr lang="nl-NL" dirty="0"/>
              <a:t>Model nauwkeurig genoeg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201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"/>
            <a:ext cx="12191492" cy="685828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accent2"/>
                </a:solidFill>
              </a:rPr>
              <a:t>Bedankt voor jullie aandacht</a:t>
            </a:r>
          </a:p>
        </p:txBody>
      </p:sp>
    </p:spTree>
    <p:extLst>
      <p:ext uri="{BB962C8B-B14F-4D97-AF65-F5344CB8AC3E}">
        <p14:creationId xmlns:p14="http://schemas.microsoft.com/office/powerpoint/2010/main" val="320403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Ontstaan zonnestelsel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2194560"/>
            <a:ext cx="3923907" cy="4024125"/>
          </a:xfrm>
        </p:spPr>
        <p:txBody>
          <a:bodyPr/>
          <a:lstStyle/>
          <a:p>
            <a:r>
              <a:rPr lang="nl-NL" dirty="0"/>
              <a:t>Grote wolk</a:t>
            </a:r>
          </a:p>
          <a:p>
            <a:r>
              <a:rPr lang="nl-NL" dirty="0"/>
              <a:t>Samenklonteren van kleine hemellichamen</a:t>
            </a:r>
          </a:p>
          <a:p>
            <a:r>
              <a:rPr lang="nl-NL" dirty="0"/>
              <a:t>Ontstaan planeten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07" y="1803138"/>
            <a:ext cx="7582293" cy="50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Onderzoeksdoel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Verloop aantal planeten</a:t>
            </a:r>
          </a:p>
          <a:p>
            <a:r>
              <a:rPr lang="nl-NL" dirty="0"/>
              <a:t>Invloed aantal begindeeltjes</a:t>
            </a:r>
          </a:p>
          <a:p>
            <a:r>
              <a:rPr lang="nl-NL" dirty="0"/>
              <a:t>Definitie planeten: deeltjes minstens zo zwaar als Mercurius</a:t>
            </a:r>
          </a:p>
          <a:p>
            <a:endParaRPr lang="nl-NL" dirty="0"/>
          </a:p>
          <a:p>
            <a:r>
              <a:rPr lang="nl-NL" dirty="0"/>
              <a:t>Snelheid programma optimaliseren</a:t>
            </a:r>
          </a:p>
          <a:p>
            <a:r>
              <a:rPr lang="nl-NL" dirty="0"/>
              <a:t>Nauwkeurigheid model onderzoeken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Integratie m.b.v. versnelling met N-deeltjes simulatie: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nl-NL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nl-NL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nl-NL" sz="320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nl-NL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3200" b="0" i="1" smtClean="0">
                        <a:latin typeface="Cambria Math"/>
                      </a:rPr>
                      <m:t>=</m:t>
                    </m:r>
                    <m:r>
                      <a:rPr lang="nl-NL" sz="3200" b="0" i="1" smtClean="0">
                        <a:latin typeface="Cambria Math"/>
                      </a:rPr>
                      <m:t>𝐺</m:t>
                    </m:r>
                    <m:nary>
                      <m:naryPr>
                        <m:chr m:val="∑"/>
                        <m:supHide m:val="on"/>
                        <m:ctrlPr>
                          <a:rPr lang="nl-NL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3200" b="0" i="1" smtClean="0">
                            <a:latin typeface="Cambria Math"/>
                          </a:rPr>
                          <m:t>𝑗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nl-NL" sz="32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nl-NL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nl-NL" sz="3200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nl-NL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nl-NL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sz="32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nl-NL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nl-NL" sz="32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nl-NL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nl-NL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nl-NL" sz="32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nl-NL" sz="32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box>
                          <m:boxPr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nl-NL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nl-NL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nl-NL" sz="3200" dirty="0"/>
              </a:p>
              <a:p>
                <a:pPr lvl="1"/>
                <a:r>
                  <a:rPr lang="nl-NL" dirty="0" err="1"/>
                  <a:t>Leapfrog</a:t>
                </a:r>
                <a:endParaRPr lang="nl-NL" dirty="0"/>
              </a:p>
              <a:p>
                <a:r>
                  <a:rPr lang="nl-NL" dirty="0"/>
                  <a:t>Botsing</a:t>
                </a:r>
              </a:p>
              <a:p>
                <a:pPr lvl="1"/>
                <a:r>
                  <a:rPr lang="nl-NL" dirty="0"/>
                  <a:t>Perfect </a:t>
                </a:r>
                <a:r>
                  <a:rPr lang="nl-NL" dirty="0" err="1"/>
                  <a:t>inelastische</a:t>
                </a:r>
                <a:r>
                  <a:rPr lang="nl-NL" dirty="0"/>
                  <a:t> botsing (impulsbehoud)</a:t>
                </a:r>
              </a:p>
              <a:p>
                <a:r>
                  <a:rPr lang="nl-NL" dirty="0"/>
                  <a:t>Begincondities</a:t>
                </a:r>
              </a:p>
              <a:p>
                <a:pPr lvl="1"/>
                <a:r>
                  <a:rPr lang="nl-NL" dirty="0"/>
                  <a:t>Gas- &amp; Rotsachtige planeten</a:t>
                </a:r>
              </a:p>
              <a:p>
                <a:pPr lvl="1"/>
                <a:r>
                  <a:rPr lang="nl-NL" dirty="0"/>
                  <a:t>Aantal deeltjes</a:t>
                </a:r>
              </a:p>
              <a:p>
                <a:pPr lvl="1"/>
                <a:r>
                  <a:rPr lang="nl-NL" dirty="0"/>
                  <a:t>Massa</a:t>
                </a:r>
              </a:p>
              <a:p>
                <a:pPr lvl="1"/>
                <a:r>
                  <a:rPr lang="nl-NL" dirty="0"/>
                  <a:t>Plaats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85349"/>
              </a:xfrm>
              <a:blipFill>
                <a:blip r:embed="rId2"/>
                <a:stretch>
                  <a:fillRect l="-676" t="-1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24" y="3473163"/>
            <a:ext cx="5008776" cy="33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Leapfrog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Handig voor mechanische systemen</a:t>
                </a:r>
              </a:p>
              <a:p>
                <a:pPr lvl="1"/>
                <a:r>
                  <a:rPr lang="nl-NL" dirty="0"/>
                  <a:t>Maakt gebruik van versnelling</a:t>
                </a:r>
              </a:p>
              <a:p>
                <a:r>
                  <a:rPr lang="nl-NL" dirty="0"/>
                  <a:t>Stabiel voor oscillaties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nl-NL" sz="2400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nl-NL" sz="2400" i="1">
                            <a:latin typeface="Cambria Math"/>
                            <a:ea typeface="Cambria Math"/>
                          </a:rPr>
                          <m:t>𝜔</m:t>
                        </m:r>
                      </m:den>
                    </m:f>
                    <m:r>
                      <a:rPr lang="nl-NL" sz="2400" b="0" i="0" smtClean="0">
                        <a:latin typeface="Cambria Math"/>
                        <a:ea typeface="Cambria Math"/>
                      </a:rPr>
                      <m:t> ,</m:t>
                    </m:r>
                  </m:oMath>
                </a14:m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nl-NL" dirty="0"/>
                  <a:t>: hoekfrequentie</a:t>
                </a:r>
              </a:p>
              <a:p>
                <a:r>
                  <a:rPr lang="nl-NL" dirty="0"/>
                  <a:t>Formule: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</m:t>
                        </m:r>
                        <m:r>
                          <a:rPr lang="nl-NL" i="1">
                            <a:latin typeface="Cambria Math"/>
                          </a:rPr>
                          <m:t>1/2</m:t>
                        </m:r>
                      </m:sub>
                    </m:sSub>
                  </m:oMath>
                </a14:m>
                <a:endParaRPr lang="nl-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𝑓</m:t>
                        </m:r>
                        <m:r>
                          <a:rPr lang="nl-NL" b="0" i="1" smtClean="0">
                            <a:latin typeface="Cambria Math"/>
                          </a:rPr>
                          <m:t>(</m:t>
                        </m:r>
                        <m:r>
                          <a:rPr lang="nl-NL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/>
                      </a:rPr>
                      <m:t>)</m:t>
                    </m:r>
                  </m:oMath>
                </a14:m>
                <a:endParaRPr lang="nl-NL" b="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+1/2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  <m:r>
                          <a:rPr lang="nl-NL" b="0" i="1" smtClean="0">
                            <a:latin typeface="Cambria Math"/>
                          </a:rPr>
                          <m:t>−1/2</m:t>
                        </m:r>
                      </m:sub>
                    </m:sSub>
                    <m:r>
                      <a:rPr lang="nl-NL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nl-NL" i="1">
                            <a:latin typeface="Cambria Math"/>
                            <a:ea typeface="Cambria Math"/>
                          </a:rPr>
                          <m:t> ∙</m:t>
                        </m:r>
                        <m:r>
                          <a:rPr lang="nl-NL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nl-NL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nl-NL" dirty="0"/>
              </a:p>
              <a:p>
                <a:r>
                  <a:rPr lang="nl-NL" dirty="0"/>
                  <a:t>Orde 2</a:t>
                </a:r>
              </a:p>
              <a:p>
                <a:pPr lvl="1"/>
                <a:endParaRPr lang="nl-NL" dirty="0"/>
              </a:p>
              <a:p>
                <a:pPr marL="457200" lvl="1" indent="0"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76" t="-18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1" y="4825916"/>
            <a:ext cx="7856223" cy="185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Barnes-Hut Algoritme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67" y="2057401"/>
            <a:ext cx="3933333" cy="393333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/>
          <a:stretch/>
        </p:blipFill>
        <p:spPr>
          <a:xfrm>
            <a:off x="3999282" y="4876800"/>
            <a:ext cx="2575990" cy="198120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685800" y="2194560"/>
            <a:ext cx="6450291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Langzaam model; orde N²</a:t>
            </a:r>
          </a:p>
          <a:p>
            <a:r>
              <a:rPr lang="nl-NL" dirty="0"/>
              <a:t>Afschatting: deeltjes dicht bij elkaar groeperen</a:t>
            </a:r>
          </a:p>
          <a:p>
            <a:r>
              <a:rPr lang="nl-NL" dirty="0"/>
              <a:t>Implementatie: ruimte recursief opdelen in kwadranten tot elk deeltje eigen kwadrant heeft</a:t>
            </a:r>
          </a:p>
          <a:p>
            <a:r>
              <a:rPr lang="nl-NL" dirty="0"/>
              <a:t>Programmeren: Barnes-Hut boom</a:t>
            </a:r>
          </a:p>
          <a:p>
            <a:r>
              <a:rPr lang="nl-NL" dirty="0"/>
              <a:t>Algoritme niet exact</a:t>
            </a:r>
          </a:p>
          <a:p>
            <a:r>
              <a:rPr lang="nl-NL" dirty="0"/>
              <a:t>orde N· log(N)</a:t>
            </a:r>
            <a:endParaRPr lang="nl-NL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029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 descr="barneshut_map_snelhe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75" y="2064237"/>
            <a:ext cx="3933825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895600" y="764372"/>
            <a:ext cx="8610599" cy="12930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entury Gothic"/>
              <a:buNone/>
            </a:pPr>
            <a:r>
              <a:rPr lang="nl-NL" sz="4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BARNES-HUT VOOR BOTSINGEN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7441" y="5140371"/>
            <a:ext cx="2809476" cy="17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/>
          <p:nvPr/>
        </p:nvSpPr>
        <p:spPr>
          <a:xfrm>
            <a:off x="9985750" y="4148175"/>
            <a:ext cx="411900" cy="15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9" name="Shape 189"/>
          <p:cNvSpPr/>
          <p:nvPr/>
        </p:nvSpPr>
        <p:spPr>
          <a:xfrm>
            <a:off x="9838125" y="4012400"/>
            <a:ext cx="265500" cy="426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/>
          <p:nvPr/>
        </p:nvSpPr>
        <p:spPr>
          <a:xfrm>
            <a:off x="11091875" y="3752850"/>
            <a:ext cx="1953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1" name="Shape 191"/>
          <p:cNvSpPr/>
          <p:nvPr/>
        </p:nvSpPr>
        <p:spPr>
          <a:xfrm>
            <a:off x="9335750" y="4438650"/>
            <a:ext cx="75000" cy="21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2" name="Shape 192"/>
          <p:cNvSpPr/>
          <p:nvPr/>
        </p:nvSpPr>
        <p:spPr>
          <a:xfrm>
            <a:off x="10252450" y="5222100"/>
            <a:ext cx="145200" cy="27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3" name="Shape 193"/>
          <p:cNvSpPr/>
          <p:nvPr/>
        </p:nvSpPr>
        <p:spPr>
          <a:xfrm>
            <a:off x="10452475" y="5242425"/>
            <a:ext cx="163200" cy="10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4" name="Shape 194"/>
          <p:cNvSpPr/>
          <p:nvPr/>
        </p:nvSpPr>
        <p:spPr>
          <a:xfrm>
            <a:off x="9436900" y="5710250"/>
            <a:ext cx="237000" cy="79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5" name="Shape 195"/>
          <p:cNvSpPr/>
          <p:nvPr/>
        </p:nvSpPr>
        <p:spPr>
          <a:xfrm>
            <a:off x="7871225" y="5057825"/>
            <a:ext cx="1632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6" name="Shape 196"/>
          <p:cNvSpPr/>
          <p:nvPr/>
        </p:nvSpPr>
        <p:spPr>
          <a:xfrm>
            <a:off x="7871225" y="5057825"/>
            <a:ext cx="183300" cy="35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7" name="Shape 197"/>
          <p:cNvSpPr/>
          <p:nvPr/>
        </p:nvSpPr>
        <p:spPr>
          <a:xfrm>
            <a:off x="8846200" y="3052775"/>
            <a:ext cx="131100" cy="128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8" name="Shape 198"/>
          <p:cNvSpPr/>
          <p:nvPr/>
        </p:nvSpPr>
        <p:spPr>
          <a:xfrm>
            <a:off x="9479600" y="3114675"/>
            <a:ext cx="145200" cy="178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9" name="Shape 199"/>
          <p:cNvSpPr/>
          <p:nvPr/>
        </p:nvSpPr>
        <p:spPr>
          <a:xfrm>
            <a:off x="9985750" y="2800350"/>
            <a:ext cx="584400" cy="25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0" name="Shape 200"/>
          <p:cNvSpPr/>
          <p:nvPr/>
        </p:nvSpPr>
        <p:spPr>
          <a:xfrm>
            <a:off x="8834300" y="2531300"/>
            <a:ext cx="183300" cy="66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1" name="Shape 201"/>
          <p:cNvSpPr/>
          <p:nvPr/>
        </p:nvSpPr>
        <p:spPr>
          <a:xfrm>
            <a:off x="9223500" y="2405100"/>
            <a:ext cx="237000" cy="10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2" name="Shape 202"/>
          <p:cNvSpPr/>
          <p:nvPr/>
        </p:nvSpPr>
        <p:spPr>
          <a:xfrm>
            <a:off x="8034425" y="3082775"/>
            <a:ext cx="395100" cy="252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cxnSp>
        <p:nvCxnSpPr>
          <p:cNvPr id="203" name="Shape 203"/>
          <p:cNvCxnSpPr/>
          <p:nvPr/>
        </p:nvCxnSpPr>
        <p:spPr>
          <a:xfrm flipH="1">
            <a:off x="10149400" y="3826675"/>
            <a:ext cx="201900" cy="3045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4" name="Shape 204"/>
          <p:cNvSpPr txBox="1"/>
          <p:nvPr/>
        </p:nvSpPr>
        <p:spPr>
          <a:xfrm>
            <a:off x="10058964" y="2962912"/>
            <a:ext cx="1342065" cy="5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overlap, geen botsing</a:t>
            </a:r>
          </a:p>
        </p:txBody>
      </p:sp>
      <p:cxnSp>
        <p:nvCxnSpPr>
          <p:cNvPr id="205" name="Shape 205"/>
          <p:cNvCxnSpPr/>
          <p:nvPr/>
        </p:nvCxnSpPr>
        <p:spPr>
          <a:xfrm flipH="1">
            <a:off x="8034425" y="4693450"/>
            <a:ext cx="201900" cy="304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6" name="Shape 206"/>
          <p:cNvSpPr txBox="1"/>
          <p:nvPr/>
        </p:nvSpPr>
        <p:spPr>
          <a:xfrm>
            <a:off x="7804064" y="4097950"/>
            <a:ext cx="1130950" cy="49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overlap, botsing</a:t>
            </a:r>
          </a:p>
        </p:txBody>
      </p:sp>
      <p:sp>
        <p:nvSpPr>
          <p:cNvPr id="207" name="Shape 207"/>
          <p:cNvSpPr/>
          <p:nvPr/>
        </p:nvSpPr>
        <p:spPr>
          <a:xfrm>
            <a:off x="8034425" y="2405100"/>
            <a:ext cx="1590300" cy="930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8" name="Shape 208"/>
          <p:cNvSpPr txBox="1"/>
          <p:nvPr/>
        </p:nvSpPr>
        <p:spPr>
          <a:xfrm>
            <a:off x="5956625" y="1932450"/>
            <a:ext cx="1914600" cy="10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dirty="0"/>
              <a:t>geel: grens van noordwest kwadrant</a:t>
            </a:r>
          </a:p>
        </p:txBody>
      </p:sp>
      <p:sp>
        <p:nvSpPr>
          <p:cNvPr id="27" name="Tijdelijke aanduiding voor inhoud 2"/>
          <p:cNvSpPr txBox="1">
            <a:spLocks/>
          </p:cNvSpPr>
          <p:nvPr/>
        </p:nvSpPr>
        <p:spPr>
          <a:xfrm>
            <a:off x="685800" y="2194560"/>
            <a:ext cx="573167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Langzaam model; orde N²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Rond elk deeltje rechthoek met grenzen gebaseerd op straal en snelheid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Botsing mogelijk als en slechts als rechthoeken overlappen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Barnes-Hut boom: minimum van de minima, maximum van de maxima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Algoritme wel exact</a:t>
            </a:r>
          </a:p>
          <a:p>
            <a:pPr lvl="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nl-NL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orde N· log(N)</a:t>
            </a:r>
            <a:endParaRPr lang="nl-NL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Barnes-Hut voor botsingen</a:t>
            </a: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685800" y="2194560"/>
            <a:ext cx="609207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Langzaam model; orde N²</a:t>
            </a:r>
          </a:p>
          <a:p>
            <a:r>
              <a:rPr lang="nl-NL" dirty="0"/>
              <a:t>Rond elk deeltje rechthoek met grenzen</a:t>
            </a:r>
          </a:p>
          <a:p>
            <a:r>
              <a:rPr lang="nl-NL" dirty="0"/>
              <a:t>Botsing mogelijk als en slechts als rechthoeken overlappen</a:t>
            </a:r>
          </a:p>
          <a:p>
            <a:r>
              <a:rPr lang="nl-NL" dirty="0"/>
              <a:t>Barnes-Hut boom: interne takken hebben ruimste rechthoek</a:t>
            </a:r>
          </a:p>
          <a:p>
            <a:r>
              <a:rPr lang="nl-NL" dirty="0"/>
              <a:t>Algoritme wel exact</a:t>
            </a:r>
          </a:p>
          <a:p>
            <a:r>
              <a:rPr lang="nl-NL" dirty="0"/>
              <a:t>orde N· log(N)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150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uanyu\Documents\mod2b\Presentatie\AantPlaneten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5"/>
          <a:stretch/>
        </p:blipFill>
        <p:spPr bwMode="auto">
          <a:xfrm>
            <a:off x="2290715" y="1136307"/>
            <a:ext cx="8290513" cy="593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2321559582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191</TotalTime>
  <Words>426</Words>
  <Application>Microsoft Office PowerPoint</Application>
  <PresentationFormat>Breedbeeld</PresentationFormat>
  <Paragraphs>100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Condensspoor</vt:lpstr>
      <vt:lpstr>Vorming van Planetenstelsels </vt:lpstr>
      <vt:lpstr>Ontstaan zonnestelsel</vt:lpstr>
      <vt:lpstr>Onderzoeksdoel</vt:lpstr>
      <vt:lpstr>Model</vt:lpstr>
      <vt:lpstr>Leapfrog</vt:lpstr>
      <vt:lpstr>Barnes-Hut Algoritme</vt:lpstr>
      <vt:lpstr>BARNES-HUT VOOR BOTSINGEN</vt:lpstr>
      <vt:lpstr>Barnes-Hut voor botsingen</vt:lpstr>
      <vt:lpstr>Resultaten</vt:lpstr>
      <vt:lpstr>Nauwkeurigheid model</vt:lpstr>
      <vt:lpstr>Nauwkeurigheid model</vt:lpstr>
      <vt:lpstr>PowerPoint-presentatie</vt:lpstr>
      <vt:lpstr>PowerPoint-presentatie</vt:lpstr>
      <vt:lpstr>Conclusie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Planeten enzo</dc:title>
  <dc:creator>Casper</dc:creator>
  <cp:lastModifiedBy>Stijn</cp:lastModifiedBy>
  <cp:revision>35</cp:revision>
  <dcterms:created xsi:type="dcterms:W3CDTF">2017-04-26T12:03:43Z</dcterms:created>
  <dcterms:modified xsi:type="dcterms:W3CDTF">2017-06-08T20:03:39Z</dcterms:modified>
</cp:coreProperties>
</file>