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73" r:id="rId7"/>
    <p:sldId id="262" r:id="rId8"/>
    <p:sldId id="260" r:id="rId9"/>
    <p:sldId id="263" r:id="rId10"/>
    <p:sldId id="266" r:id="rId11"/>
    <p:sldId id="271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54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0648"/>
              </p:ext>
            </p:extLst>
          </p:nvPr>
        </p:nvGraphicFramePr>
        <p:xfrm>
          <a:off x="158840" y="49251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" y="1571098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3" y="1526074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</a:t>
                </a:r>
              </a:p>
              <a:p>
                <a:pPr lvl="1"/>
                <a:r>
                  <a:rPr lang="nl-NL" dirty="0"/>
                  <a:t>Impulsbehoud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25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0" y="2070175"/>
            <a:ext cx="3933333" cy="393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9" y="2066926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ep 2"/>
          <p:cNvGrpSpPr/>
          <p:nvPr/>
        </p:nvGrpSpPr>
        <p:grpSpPr>
          <a:xfrm>
            <a:off x="7871225" y="2405100"/>
            <a:ext cx="3415950" cy="3384950"/>
            <a:chOff x="7871225" y="2405100"/>
            <a:chExt cx="3415950" cy="3384950"/>
          </a:xfrm>
        </p:grpSpPr>
        <p:sp>
          <p:nvSpPr>
            <p:cNvPr id="195" name="Shape 195"/>
            <p:cNvSpPr/>
            <p:nvPr/>
          </p:nvSpPr>
          <p:spPr>
            <a:xfrm>
              <a:off x="7871225" y="5057825"/>
              <a:ext cx="1632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9985750" y="4148175"/>
              <a:ext cx="411900" cy="153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9838125" y="4012400"/>
              <a:ext cx="265500" cy="42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91875" y="3752850"/>
              <a:ext cx="195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5750" y="4438650"/>
              <a:ext cx="75000" cy="210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0252450" y="5222100"/>
              <a:ext cx="145200" cy="27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452475" y="5242425"/>
              <a:ext cx="1632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436900" y="5710250"/>
              <a:ext cx="237000" cy="79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7871225" y="5057825"/>
              <a:ext cx="183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8846200" y="3052775"/>
              <a:ext cx="131100" cy="12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9479600" y="3114675"/>
              <a:ext cx="145200" cy="17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9985750" y="2800350"/>
              <a:ext cx="5844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8834300" y="2531300"/>
              <a:ext cx="183300" cy="66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9223500" y="2405100"/>
              <a:ext cx="2370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8034425" y="3082775"/>
              <a:ext cx="3951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4" name="Groep 3"/>
          <p:cNvGrpSpPr/>
          <p:nvPr/>
        </p:nvGrpSpPr>
        <p:grpSpPr>
          <a:xfrm>
            <a:off x="7804064" y="2962912"/>
            <a:ext cx="3596965" cy="2035038"/>
            <a:chOff x="7804064" y="2962912"/>
            <a:chExt cx="3596965" cy="2035038"/>
          </a:xfrm>
        </p:grpSpPr>
        <p:cxnSp>
          <p:nvCxnSpPr>
            <p:cNvPr id="203" name="Shape 203"/>
            <p:cNvCxnSpPr/>
            <p:nvPr/>
          </p:nvCxnSpPr>
          <p:spPr>
            <a:xfrm flipH="1">
              <a:off x="10149400" y="3826675"/>
              <a:ext cx="201900" cy="30450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10058964" y="2962912"/>
              <a:ext cx="1342065" cy="54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overlap, geen botsing</a:t>
              </a:r>
            </a:p>
          </p:txBody>
        </p:sp>
        <p:cxnSp>
          <p:nvCxnSpPr>
            <p:cNvPr id="205" name="Shape 205"/>
            <p:cNvCxnSpPr/>
            <p:nvPr/>
          </p:nvCxnSpPr>
          <p:spPr>
            <a:xfrm flipH="1">
              <a:off x="8034425" y="4693450"/>
              <a:ext cx="201900" cy="304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7804064" y="4097950"/>
              <a:ext cx="1130950" cy="49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overlap, botsing</a:t>
              </a:r>
            </a:p>
          </p:txBody>
        </p:sp>
      </p:grpSp>
      <p:grpSp>
        <p:nvGrpSpPr>
          <p:cNvPr id="5" name="Groep 4"/>
          <p:cNvGrpSpPr/>
          <p:nvPr/>
        </p:nvGrpSpPr>
        <p:grpSpPr>
          <a:xfrm>
            <a:off x="5956625" y="1932450"/>
            <a:ext cx="3668100" cy="1402650"/>
            <a:chOff x="5956625" y="1932450"/>
            <a:chExt cx="3668100" cy="1402650"/>
          </a:xfrm>
        </p:grpSpPr>
        <p:sp>
          <p:nvSpPr>
            <p:cNvPr id="207" name="Shape 207"/>
            <p:cNvSpPr/>
            <p:nvPr/>
          </p:nvSpPr>
          <p:spPr>
            <a:xfrm>
              <a:off x="8034425" y="2405100"/>
              <a:ext cx="1590300" cy="930000"/>
            </a:xfrm>
            <a:prstGeom prst="rect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956625" y="1932450"/>
              <a:ext cx="1914600" cy="105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oranje: grens van noordwest kwadrant</a:t>
              </a:r>
            </a:p>
          </p:txBody>
        </p:sp>
      </p:grp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6" y="4873541"/>
            <a:ext cx="7856223" cy="18577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Leapfrog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𝑓</m:t>
                        </m:r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nl-NL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r>
                  <a:rPr lang="nl-NL" dirty="0"/>
                  <a:t>Orde </a:t>
                </a:r>
                <a:r>
                  <a:rPr lang="nl-NL" dirty="0" smtClean="0"/>
                  <a:t>2</a:t>
                </a:r>
                <a:endParaRPr lang="nl-NL" dirty="0"/>
              </a:p>
              <a:p>
                <a:r>
                  <a:rPr lang="nl-NL" dirty="0" smtClean="0"/>
                  <a:t>Slechts 1 functie-evaluatie</a:t>
                </a:r>
              </a:p>
              <a:p>
                <a:r>
                  <a:rPr lang="nl-NL" dirty="0" smtClean="0"/>
                  <a:t>Stabiel </a:t>
                </a:r>
                <a:r>
                  <a:rPr lang="nl-NL" dirty="0"/>
                  <a:t>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smtClean="0"/>
                  <a:t>hoekfrequentie</a:t>
                </a:r>
                <a:endParaRPr lang="nl-NL" dirty="0"/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257</TotalTime>
  <Words>381</Words>
  <Application>Microsoft Office PowerPoint</Application>
  <PresentationFormat>Aangepast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Condensspoor</vt:lpstr>
      <vt:lpstr>Vorming van Planetenstelsels </vt:lpstr>
      <vt:lpstr>Ontstaan zonnestelsel</vt:lpstr>
      <vt:lpstr>Onderzoeksdoel</vt:lpstr>
      <vt:lpstr>Model</vt:lpstr>
      <vt:lpstr>Barnes-Hut Algoritme</vt:lpstr>
      <vt:lpstr>BARNES-HUT VOOR BOTSINGEN</vt:lpstr>
      <vt:lpstr>Resultaten</vt:lpstr>
      <vt:lpstr>Leapfrog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Nand</cp:lastModifiedBy>
  <cp:revision>44</cp:revision>
  <dcterms:created xsi:type="dcterms:W3CDTF">2017-04-26T12:03:43Z</dcterms:created>
  <dcterms:modified xsi:type="dcterms:W3CDTF">2017-06-09T10:30:46Z</dcterms:modified>
</cp:coreProperties>
</file>