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244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5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98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4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73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1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0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2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45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26-4-2017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37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Planeten </a:t>
            </a:r>
            <a:r>
              <a:rPr lang="nl-NL"/>
              <a:t>enzo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Planeten enzo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Casper</cp:lastModifiedBy>
  <cp:revision>1</cp:revision>
  <dcterms:created xsi:type="dcterms:W3CDTF">2017-04-26T12:03:43Z</dcterms:created>
  <dcterms:modified xsi:type="dcterms:W3CDTF">2017-04-26T12:04:48Z</dcterms:modified>
</cp:coreProperties>
</file>