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204850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Ontstaan van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Grote wolk</a:t>
            </a:r>
          </a:p>
          <a:p>
            <a:r>
              <a:rPr lang="nl-NL"/>
              <a:t>Samenklonteren van kleine hemellichamen</a:t>
            </a:r>
          </a:p>
          <a:p>
            <a:r>
              <a:rPr lang="nl-NL"/>
              <a:t>Ontstaan planeten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Verloop aantal planeten</a:t>
            </a:r>
          </a:p>
          <a:p>
            <a:r>
              <a:rPr lang="nl-NL"/>
              <a:t>Invloed aantal begindeeltjes</a:t>
            </a:r>
          </a:p>
          <a:p>
            <a:r>
              <a:rPr lang="nl-NL"/>
              <a:t>Definitie planeten: deeltjes minstens zo zwaar als Mercurius</a:t>
            </a:r>
          </a:p>
          <a:p>
            <a:endParaRPr lang="nl-NL"/>
          </a:p>
          <a:p>
            <a:r>
              <a:rPr lang="nl-NL"/>
              <a:t>Snelheid programma optimaliseren</a:t>
            </a:r>
          </a:p>
          <a:p>
            <a:r>
              <a:rPr lang="nl-NL"/>
              <a:t>Nauwkeurigheid model onderzoeken</a:t>
            </a:r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/>
                  <a:t>Integratie versnelling: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Beginmassa</a:t>
                </a:r>
              </a:p>
              <a:p>
                <a:pPr lvl="1"/>
                <a:r>
                  <a:rPr lang="nl-NL" dirty="0"/>
                  <a:t>Aantal deeltjes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Langzaam model</a:t>
            </a:r>
          </a:p>
          <a:p>
            <a:r>
              <a:rPr lang="nl-NL"/>
              <a:t>Afschatting </a:t>
            </a:r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N=2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95</TotalTime>
  <Words>247</Words>
  <Application>Microsoft Office PowerPoint</Application>
  <PresentationFormat>Breedbeeld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Condensspoor</vt:lpstr>
      <vt:lpstr>Vorming van Sterrenstelsels </vt:lpstr>
      <vt:lpstr>Ontstaan van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18</cp:revision>
  <dcterms:created xsi:type="dcterms:W3CDTF">2017-04-26T12:03:43Z</dcterms:created>
  <dcterms:modified xsi:type="dcterms:W3CDTF">2017-06-07T14:19:30Z</dcterms:modified>
</cp:coreProperties>
</file>