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2" r:id="rId9"/>
    <p:sldId id="263" r:id="rId10"/>
    <p:sldId id="266" r:id="rId11"/>
    <p:sldId id="270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8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39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8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7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9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752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710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26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5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5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71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8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Vorming van Planetenstelsels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335725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Casper Barendrecht</a:t>
            </a:r>
          </a:p>
          <a:p>
            <a:r>
              <a:rPr lang="nl-NL" dirty="0"/>
              <a:t>Guanyu Jin</a:t>
            </a:r>
          </a:p>
          <a:p>
            <a:r>
              <a:rPr lang="nl-NL" dirty="0"/>
              <a:t>Stijn Moerman</a:t>
            </a:r>
          </a:p>
          <a:p>
            <a:r>
              <a:rPr lang="nl-NL" dirty="0" err="1"/>
              <a:t>Nand</a:t>
            </a:r>
            <a:r>
              <a:rPr lang="nl-NL" dirty="0"/>
              <a:t> Snijder</a:t>
            </a:r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96" y="1825625"/>
            <a:ext cx="5512312" cy="4644377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0554" y="1835052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200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Planeten minder dan 1 AU onnauwkeurig </a:t>
            </a:r>
          </a:p>
          <a:p>
            <a:r>
              <a:rPr lang="nl-NL" dirty="0"/>
              <a:t>Omlooptijd te kort voor </a:t>
            </a:r>
            <a:r>
              <a:rPr lang="el-GR" dirty="0"/>
              <a:t>Δ</a:t>
            </a:r>
            <a:r>
              <a:rPr lang="nl-NL" dirty="0"/>
              <a:t>t = 1 maand</a:t>
            </a:r>
          </a:p>
          <a:p>
            <a:r>
              <a:rPr lang="nl-NL" dirty="0"/>
              <a:t>Energie niet behouden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59441"/>
              </p:ext>
            </p:extLst>
          </p:nvPr>
        </p:nvGraphicFramePr>
        <p:xfrm>
          <a:off x="94436" y="5785034"/>
          <a:ext cx="11874320" cy="104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k-de</a:t>
                      </a:r>
                      <a:r>
                        <a:rPr lang="nl-NL" baseline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Energie/AM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-0.1360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-0.1092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-0.0984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3" y="1938746"/>
            <a:ext cx="5304668" cy="4351338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54" y="1893722"/>
            <a:ext cx="5403238" cy="446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9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Barnes-Hut voor sneller programma</a:t>
            </a:r>
          </a:p>
          <a:p>
            <a:r>
              <a:rPr lang="nl-NL" dirty="0" err="1"/>
              <a:t>Leapfrog</a:t>
            </a:r>
            <a:r>
              <a:rPr lang="nl-NL" dirty="0"/>
              <a:t> voor goede integratie</a:t>
            </a:r>
          </a:p>
          <a:p>
            <a:endParaRPr lang="nl-NL" dirty="0"/>
          </a:p>
          <a:p>
            <a:r>
              <a:rPr lang="nl-NL" dirty="0"/>
              <a:t>Aantal planeten bereikt equilibrium</a:t>
            </a:r>
          </a:p>
          <a:p>
            <a:r>
              <a:rPr lang="nl-NL" dirty="0"/>
              <a:t>Voor groot aantal beginlichamen geen invloed</a:t>
            </a:r>
          </a:p>
          <a:p>
            <a:endParaRPr lang="nl-NL" dirty="0"/>
          </a:p>
          <a:p>
            <a:r>
              <a:rPr lang="nl-NL" dirty="0"/>
              <a:t>Model nauwkeurig genoeg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Bedankt voor jullie aandacht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Ontstaan zonnestelsel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Grote wolk</a:t>
            </a:r>
          </a:p>
          <a:p>
            <a:r>
              <a:rPr lang="nl-NL" dirty="0"/>
              <a:t>Samenklonteren van kleine hemellichamen</a:t>
            </a:r>
          </a:p>
          <a:p>
            <a:r>
              <a:rPr lang="nl-NL" dirty="0"/>
              <a:t>Ontstaan planeten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Onderzoeksdoel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Verloop aantal planeten</a:t>
            </a:r>
          </a:p>
          <a:p>
            <a:r>
              <a:rPr lang="nl-NL" dirty="0"/>
              <a:t>Invloed aantal begindeeltjes</a:t>
            </a:r>
          </a:p>
          <a:p>
            <a:r>
              <a:rPr lang="nl-NL" dirty="0"/>
              <a:t>Definitie planeten: deeltjes minstens zo zwaar als Mercurius</a:t>
            </a:r>
          </a:p>
          <a:p>
            <a:endParaRPr lang="nl-NL" dirty="0"/>
          </a:p>
          <a:p>
            <a:r>
              <a:rPr lang="nl-NL" dirty="0"/>
              <a:t>Snelheid programma optimaliseren</a:t>
            </a:r>
          </a:p>
          <a:p>
            <a:r>
              <a:rPr lang="nl-NL" dirty="0"/>
              <a:t>Nauwkeurigheid model onderzoeken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Integratie m.b.v. versnelling met N-deeltjes simulatie: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nl-NL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nl-NL" sz="3200" dirty="0"/>
              </a:p>
              <a:p>
                <a:pPr lvl="1"/>
                <a:r>
                  <a:rPr lang="nl-NL" dirty="0" err="1"/>
                  <a:t>Leapfrog</a:t>
                </a:r>
                <a:endParaRPr lang="nl-NL" dirty="0"/>
              </a:p>
              <a:p>
                <a:r>
                  <a:rPr lang="nl-NL" dirty="0"/>
                  <a:t>Botsing</a:t>
                </a:r>
              </a:p>
              <a:p>
                <a:pPr lvl="1"/>
                <a:r>
                  <a:rPr lang="nl-NL" dirty="0"/>
                  <a:t>Perfect </a:t>
                </a:r>
                <a:r>
                  <a:rPr lang="nl-NL" dirty="0" err="1"/>
                  <a:t>inelastische</a:t>
                </a:r>
                <a:r>
                  <a:rPr lang="nl-NL" dirty="0"/>
                  <a:t> botsing (impulsbehoud)</a:t>
                </a:r>
              </a:p>
              <a:p>
                <a:r>
                  <a:rPr lang="nl-NL" dirty="0"/>
                  <a:t>Begincondities</a:t>
                </a:r>
              </a:p>
              <a:p>
                <a:pPr lvl="1"/>
                <a:r>
                  <a:rPr lang="nl-NL" dirty="0"/>
                  <a:t>Gas- &amp; Rotsachtige planeten</a:t>
                </a:r>
              </a:p>
              <a:p>
                <a:pPr lvl="1"/>
                <a:r>
                  <a:rPr lang="nl-NL" dirty="0"/>
                  <a:t>Aantal deeltjes</a:t>
                </a:r>
              </a:p>
              <a:p>
                <a:pPr lvl="1"/>
                <a:r>
                  <a:rPr lang="nl-NL" dirty="0"/>
                  <a:t>Massa</a:t>
                </a:r>
              </a:p>
              <a:p>
                <a:pPr lvl="1"/>
                <a:r>
                  <a:rPr lang="nl-NL" dirty="0"/>
                  <a:t>Plaats</a:t>
                </a: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  <a:blipFill>
                <a:blip r:embed="rId2"/>
                <a:stretch>
                  <a:fillRect l="-676" t="-18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Leapfrog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/>
                  <a:t>Handig voor mechanische systemen</a:t>
                </a:r>
              </a:p>
              <a:p>
                <a:pPr lvl="1"/>
                <a:r>
                  <a:rPr lang="nl-NL"/>
                  <a:t>Maakt gebruik van versnelling</a:t>
                </a:r>
              </a:p>
              <a:p>
                <a:r>
                  <a:rPr lang="nl-NL"/>
                  <a:t>Stabiel voor oscillaties</a:t>
                </a:r>
              </a:p>
              <a:p>
                <a:pPr lvl="1"/>
                <a:r>
                  <a:rPr lang="nl-NL"/>
                  <a:t>Dus ook voor cirkelbewegingen</a:t>
                </a:r>
              </a:p>
              <a:p>
                <a:r>
                  <a:rPr lang="nl-NL"/>
                  <a:t>Formule: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𝑓</m:t>
                        </m:r>
                        <m:r>
                          <a:rPr lang="nl-NL" b="0" i="1" smtClean="0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nl-NL" b="0" i="1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+1/2</m:t>
                        </m:r>
                      </m:sub>
                    </m:sSub>
                  </m:oMath>
                </a14:m>
                <a:endParaRPr lang="nl-NL"/>
              </a:p>
              <a:p>
                <a:r>
                  <a:rPr lang="nl-NL"/>
                  <a:t>Orde 2</a:t>
                </a:r>
              </a:p>
              <a:p>
                <a:pPr lvl="1"/>
                <a:endParaRPr lang="nl-NL"/>
              </a:p>
              <a:p>
                <a:pPr marL="457200" lvl="1" indent="0">
                  <a:buNone/>
                </a:pPr>
                <a:endParaRPr lang="nl-NL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1" y="4825916"/>
            <a:ext cx="7856223" cy="18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2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Barnes-Hut Algoritme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4"/>
            <a:ext cx="4998156" cy="4676776"/>
          </a:xfrm>
        </p:spPr>
        <p:txBody>
          <a:bodyPr>
            <a:normAutofit/>
          </a:bodyPr>
          <a:lstStyle/>
          <a:p>
            <a:r>
              <a:rPr lang="nl-NL" dirty="0"/>
              <a:t>Langzaam model; orde N²</a:t>
            </a:r>
          </a:p>
          <a:p>
            <a:r>
              <a:rPr lang="nl-NL" dirty="0"/>
              <a:t>Afschatting: deeltjes dicht bij elkaar groeperen</a:t>
            </a:r>
          </a:p>
          <a:p>
            <a:r>
              <a:rPr lang="nl-NL" dirty="0"/>
              <a:t>Implementatie: ruimte recursief opdelen in kwadranten tot elk deeltje eigen kwadrant heeft</a:t>
            </a:r>
          </a:p>
          <a:p>
            <a:r>
              <a:rPr lang="nl-NL" dirty="0"/>
              <a:t>Programmeren: Barnes-Hut boom</a:t>
            </a:r>
          </a:p>
          <a:p>
            <a:r>
              <a:rPr lang="nl-NL" dirty="0"/>
              <a:t>Algoritme niet exact</a:t>
            </a:r>
          </a:p>
          <a:p>
            <a:r>
              <a:rPr lang="nl-NL" dirty="0"/>
              <a:t>orde N· log(N)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67" y="2057401"/>
            <a:ext cx="3933333" cy="393333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4"/>
          <a:stretch/>
        </p:blipFill>
        <p:spPr>
          <a:xfrm>
            <a:off x="3999282" y="4876800"/>
            <a:ext cx="257599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9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Barnes-Hut voor botsingen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91758"/>
            <a:ext cx="4998156" cy="4654198"/>
          </a:xfrm>
        </p:spPr>
        <p:txBody>
          <a:bodyPr>
            <a:normAutofit/>
          </a:bodyPr>
          <a:lstStyle/>
          <a:p>
            <a:r>
              <a:rPr lang="nl-NL" dirty="0"/>
              <a:t>Langzaam model; orde N²</a:t>
            </a:r>
          </a:p>
          <a:p>
            <a:r>
              <a:rPr lang="nl-NL" dirty="0"/>
              <a:t>Rond elk deeltje rechthoek met grenzen</a:t>
            </a:r>
          </a:p>
          <a:p>
            <a:r>
              <a:rPr lang="nl-NL" dirty="0"/>
              <a:t>Botsing mogelijk als en slechts als rechthoeken overlappen</a:t>
            </a:r>
          </a:p>
          <a:p>
            <a:r>
              <a:rPr lang="nl-NL" dirty="0"/>
              <a:t>Barnes-Hut boom: interne takken hebben ruimste rechthoek</a:t>
            </a:r>
          </a:p>
          <a:p>
            <a:r>
              <a:rPr lang="nl-NL" dirty="0"/>
              <a:t>Algoritme wel exact</a:t>
            </a:r>
          </a:p>
          <a:p>
            <a:r>
              <a:rPr lang="nl-NL" dirty="0"/>
              <a:t>orde N· log(N)</a:t>
            </a:r>
          </a:p>
        </p:txBody>
      </p:sp>
    </p:spTree>
    <p:extLst>
      <p:ext uri="{BB962C8B-B14F-4D97-AF65-F5344CB8AC3E}">
        <p14:creationId xmlns:p14="http://schemas.microsoft.com/office/powerpoint/2010/main" val="305150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/>
          <a:stretch/>
        </p:blipFill>
        <p:spPr bwMode="auto">
          <a:xfrm>
            <a:off x="2290715" y="1136307"/>
            <a:ext cx="8290513" cy="59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Analyse voor N = 2 deeltjes</a:t>
            </a:r>
          </a:p>
          <a:p>
            <a:r>
              <a:rPr lang="nl-NL" dirty="0"/>
              <a:t>Behoud van energie</a:t>
            </a:r>
          </a:p>
          <a:p>
            <a:r>
              <a:rPr lang="nl-NL" dirty="0" err="1"/>
              <a:t>Richardson</a:t>
            </a:r>
            <a:r>
              <a:rPr lang="nl-NL" dirty="0"/>
              <a:t> Extrapolatie</a:t>
            </a:r>
          </a:p>
        </p:txBody>
      </p:sp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410</TotalTime>
  <Words>360</Words>
  <Application>Microsoft Office PowerPoint</Application>
  <PresentationFormat>Breedbeeld</PresentationFormat>
  <Paragraphs>88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Century Gothic</vt:lpstr>
      <vt:lpstr>Condensspoor</vt:lpstr>
      <vt:lpstr>Vorming van Planetenstelsels </vt:lpstr>
      <vt:lpstr>Ontstaan zonnestelsel</vt:lpstr>
      <vt:lpstr>Onderzoeksdoel</vt:lpstr>
      <vt:lpstr>Model</vt:lpstr>
      <vt:lpstr>Leapfrog</vt:lpstr>
      <vt:lpstr>Barnes-Hut Algoritme</vt:lpstr>
      <vt:lpstr>Barnes-Hut voor botsingen</vt:lpstr>
      <vt:lpstr>Resultaten</vt:lpstr>
      <vt:lpstr>Nauwkeurigheid model</vt:lpstr>
      <vt:lpstr>Nauwkeurigheid model</vt:lpstr>
      <vt:lpstr>PowerPoint-presentatie</vt:lpstr>
      <vt:lpstr>Conclusie</vt:lpstr>
      <vt:lpstr>Bedankt voor jullie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Casper;Stijn</dc:creator>
  <cp:lastModifiedBy>Stijn</cp:lastModifiedBy>
  <cp:revision>26</cp:revision>
  <dcterms:created xsi:type="dcterms:W3CDTF">2017-04-26T12:03:43Z</dcterms:created>
  <dcterms:modified xsi:type="dcterms:W3CDTF">2017-06-07T19:37:10Z</dcterms:modified>
</cp:coreProperties>
</file>