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Vorming van Sterrenstelsels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35725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Casper Barendrecht</a:t>
            </a:r>
          </a:p>
          <a:p>
            <a:r>
              <a:rPr lang="nl-NL" dirty="0"/>
              <a:t>Guanyu Jin</a:t>
            </a:r>
          </a:p>
          <a:p>
            <a:r>
              <a:rPr lang="nl-NL" dirty="0"/>
              <a:t>Stijn Moerman</a:t>
            </a:r>
          </a:p>
          <a:p>
            <a:r>
              <a:rPr lang="nl-NL" dirty="0" err="1"/>
              <a:t>Nand</a:t>
            </a:r>
            <a:r>
              <a:rPr lang="nl-NL" dirty="0"/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Bedankt voor jullie aandacht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Integratie m.b.v. versnelling: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 (impulsbehoud)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  <a:endParaRPr lang="nl-NL" dirty="0"/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18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/>
                  <a:t>Handig voor mechanische systemen</a:t>
                </a:r>
              </a:p>
              <a:p>
                <a:pPr lvl="1"/>
                <a:r>
                  <a:rPr lang="nl-NL"/>
                  <a:t>Maakt gebruik van versnelling</a:t>
                </a:r>
              </a:p>
              <a:p>
                <a:r>
                  <a:rPr lang="nl-NL"/>
                  <a:t>Stabiel voor oscillaties</a:t>
                </a:r>
              </a:p>
              <a:p>
                <a:pPr lvl="1"/>
                <a:r>
                  <a:rPr lang="nl-NL"/>
                  <a:t>Dus ook voor cirkelbewegingen</a:t>
                </a:r>
              </a:p>
              <a:p>
                <a:r>
                  <a:rPr lang="nl-NL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</m:oMath>
                </a14:m>
                <a:endParaRPr lang="nl-NL"/>
              </a:p>
              <a:p>
                <a:r>
                  <a:rPr lang="nl-NL"/>
                  <a:t>Orde 2</a:t>
                </a:r>
              </a:p>
              <a:p>
                <a:pPr lvl="1"/>
                <a:endParaRPr lang="nl-NL"/>
              </a:p>
              <a:p>
                <a:pPr marL="457200" lvl="1" indent="0">
                  <a:buNone/>
                </a:pPr>
                <a:endParaRPr lang="nl-NL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1" y="4825916"/>
            <a:ext cx="7856223" cy="18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Langzaam model</a:t>
            </a:r>
          </a:p>
          <a:p>
            <a:r>
              <a:rPr lang="nl-NL"/>
              <a:t>Afschatting </a:t>
            </a:r>
          </a:p>
        </p:txBody>
      </p:sp>
    </p:spTree>
    <p:extLst>
      <p:ext uri="{BB962C8B-B14F-4D97-AF65-F5344CB8AC3E}">
        <p14:creationId xmlns:p14="http://schemas.microsoft.com/office/powerpoint/2010/main" val="389573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Analyse voor N=2</a:t>
            </a:r>
          </a:p>
          <a:p>
            <a:r>
              <a:rPr lang="nl-NL" dirty="0"/>
              <a:t>Behoud van energie</a:t>
            </a:r>
          </a:p>
          <a:p>
            <a:r>
              <a:rPr lang="nl-NL" dirty="0" err="1"/>
              <a:t>Richardson</a:t>
            </a:r>
            <a:r>
              <a:rPr lang="nl-NL" dirty="0"/>
              <a:t> Extrapolatie</a:t>
            </a:r>
          </a:p>
        </p:txBody>
      </p:sp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96" y="1825625"/>
            <a:ext cx="5512312" cy="4644377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0398"/>
              </p:ext>
            </p:extLst>
          </p:nvPr>
        </p:nvGraphicFramePr>
        <p:xfrm>
          <a:off x="447901" y="5640947"/>
          <a:ext cx="111903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Energie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-0.4080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-0.3539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-0.3630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-0.3643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-0.3543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-0.3700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-0.4080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 dirty="0"/>
              <a:t>Energie niet behouden</a:t>
            </a:r>
          </a:p>
        </p:txBody>
      </p:sp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111</TotalTime>
  <Words>279</Words>
  <Application>Microsoft Office PowerPoint</Application>
  <PresentationFormat>Breedbeeld</PresentationFormat>
  <Paragraphs>75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Century Gothic</vt:lpstr>
      <vt:lpstr>Condensspoor</vt:lpstr>
      <vt:lpstr>Vorming van Sterrenstelsels </vt:lpstr>
      <vt:lpstr>Ontstaan zonnestelsel</vt:lpstr>
      <vt:lpstr>Onderzoeksdoel</vt:lpstr>
      <vt:lpstr>Model</vt:lpstr>
      <vt:lpstr>Leapfrog</vt:lpstr>
      <vt:lpstr>Barnes-Hut Algoritme</vt:lpstr>
      <vt:lpstr>Resultaten</vt:lpstr>
      <vt:lpstr>Nauwkeurigheid model</vt:lpstr>
      <vt:lpstr>Nauwkeurigheid model</vt:lpstr>
      <vt:lpstr>Conclusie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Stijn</cp:lastModifiedBy>
  <cp:revision>20</cp:revision>
  <dcterms:created xsi:type="dcterms:W3CDTF">2017-04-26T12:03:43Z</dcterms:created>
  <dcterms:modified xsi:type="dcterms:W3CDTF">2017-06-07T14:35:40Z</dcterms:modified>
</cp:coreProperties>
</file>