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73" r:id="rId7"/>
    <p:sldId id="262" r:id="rId8"/>
    <p:sldId id="260" r:id="rId9"/>
    <p:sldId id="263" r:id="rId10"/>
    <p:sldId id="266" r:id="rId11"/>
    <p:sldId id="271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FC91-6838-42FB-B20E-402D536CBC41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D72B-C857-42C1-AA87-D98CCE9F1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1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6"/>
            <a:ext cx="9147142" cy="68603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2367" y="1544331"/>
            <a:ext cx="9448800" cy="1825096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>
                <a:solidFill>
                  <a:schemeClr val="accent4"/>
                </a:solidFill>
              </a:rPr>
              <a:t>Vorming van Planetenstelsels</a:t>
            </a:r>
            <a:br>
              <a:rPr lang="nl-NL" dirty="0">
                <a:solidFill>
                  <a:schemeClr val="accent4"/>
                </a:solidFill>
              </a:rPr>
            </a:b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52367" y="5017941"/>
            <a:ext cx="9448800" cy="133572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nl-NL" dirty="0">
                <a:solidFill>
                  <a:schemeClr val="accent2"/>
                </a:solidFill>
              </a:rPr>
              <a:t>Casper Barendrecht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Guanyu Jin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Stijn Moerman</a:t>
            </a:r>
          </a:p>
          <a:p>
            <a:pPr algn="r"/>
            <a:r>
              <a:rPr lang="nl-NL" dirty="0" err="1">
                <a:solidFill>
                  <a:schemeClr val="accent2"/>
                </a:solidFill>
              </a:rPr>
              <a:t>Nand</a:t>
            </a:r>
            <a:r>
              <a:rPr lang="nl-NL" dirty="0">
                <a:solidFill>
                  <a:schemeClr val="accent2"/>
                </a:solidFill>
              </a:rPr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/>
              <a:t>Energie ongeveer </a:t>
            </a:r>
            <a:r>
              <a:rPr lang="nl-NL" dirty="0"/>
              <a:t>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0648"/>
              </p:ext>
            </p:extLst>
          </p:nvPr>
        </p:nvGraphicFramePr>
        <p:xfrm>
          <a:off x="158840" y="4925121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8" y="1529411"/>
            <a:ext cx="5512312" cy="464437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12" y="1682324"/>
            <a:ext cx="5753638" cy="4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2" y="1571098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13" y="1526074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"/>
            <a:ext cx="12191492" cy="6858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2"/>
                </a:solidFill>
              </a:rPr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194560"/>
            <a:ext cx="3923907" cy="4024125"/>
          </a:xfrm>
        </p:spPr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1803138"/>
            <a:ext cx="7582293" cy="50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</a:t>
                </a:r>
              </a:p>
              <a:p>
                <a:pPr lvl="1"/>
                <a:r>
                  <a:rPr lang="nl-NL" dirty="0"/>
                  <a:t>Impulsbehoud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25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4" y="3473163"/>
            <a:ext cx="5008776" cy="33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85800" y="2194560"/>
            <a:ext cx="645029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barneshut_map_snelhe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2064237"/>
            <a:ext cx="39338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nl-NL" sz="4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VOOR BOTSINGEN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7441" y="5140371"/>
            <a:ext cx="2809476" cy="17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9985750" y="4148175"/>
            <a:ext cx="411900" cy="15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9" name="Shape 189"/>
          <p:cNvSpPr/>
          <p:nvPr/>
        </p:nvSpPr>
        <p:spPr>
          <a:xfrm>
            <a:off x="9838125" y="4012400"/>
            <a:ext cx="265500" cy="426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1091875" y="3752850"/>
            <a:ext cx="195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/>
          <p:nvPr/>
        </p:nvSpPr>
        <p:spPr>
          <a:xfrm>
            <a:off x="9335750" y="4438650"/>
            <a:ext cx="75000" cy="21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2" name="Shape 192"/>
          <p:cNvSpPr/>
          <p:nvPr/>
        </p:nvSpPr>
        <p:spPr>
          <a:xfrm>
            <a:off x="10252450" y="5222100"/>
            <a:ext cx="145200" cy="27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/>
          <p:nvPr/>
        </p:nvSpPr>
        <p:spPr>
          <a:xfrm>
            <a:off x="10452475" y="5242425"/>
            <a:ext cx="1632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4" name="Shape 194"/>
          <p:cNvSpPr/>
          <p:nvPr/>
        </p:nvSpPr>
        <p:spPr>
          <a:xfrm>
            <a:off x="9436900" y="5710250"/>
            <a:ext cx="237000" cy="7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5" name="Shape 195"/>
          <p:cNvSpPr/>
          <p:nvPr/>
        </p:nvSpPr>
        <p:spPr>
          <a:xfrm>
            <a:off x="7871225" y="5057825"/>
            <a:ext cx="1632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/>
          <p:nvPr/>
        </p:nvSpPr>
        <p:spPr>
          <a:xfrm>
            <a:off x="7871225" y="5057825"/>
            <a:ext cx="183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7" name="Shape 197"/>
          <p:cNvSpPr/>
          <p:nvPr/>
        </p:nvSpPr>
        <p:spPr>
          <a:xfrm>
            <a:off x="8846200" y="3052775"/>
            <a:ext cx="131100" cy="12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9479600" y="3114675"/>
            <a:ext cx="145200" cy="17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9" name="Shape 199"/>
          <p:cNvSpPr/>
          <p:nvPr/>
        </p:nvSpPr>
        <p:spPr>
          <a:xfrm>
            <a:off x="9985750" y="2800350"/>
            <a:ext cx="5844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0" name="Shape 200"/>
          <p:cNvSpPr/>
          <p:nvPr/>
        </p:nvSpPr>
        <p:spPr>
          <a:xfrm>
            <a:off x="8834300" y="2531300"/>
            <a:ext cx="183300" cy="66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1" name="Shape 201"/>
          <p:cNvSpPr/>
          <p:nvPr/>
        </p:nvSpPr>
        <p:spPr>
          <a:xfrm>
            <a:off x="9223500" y="2405100"/>
            <a:ext cx="2370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2" name="Shape 202"/>
          <p:cNvSpPr/>
          <p:nvPr/>
        </p:nvSpPr>
        <p:spPr>
          <a:xfrm>
            <a:off x="8034425" y="3082775"/>
            <a:ext cx="3951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03" name="Shape 203"/>
          <p:cNvCxnSpPr/>
          <p:nvPr/>
        </p:nvCxnSpPr>
        <p:spPr>
          <a:xfrm flipH="1">
            <a:off x="10149400" y="3826675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10058964" y="2962912"/>
            <a:ext cx="1342065" cy="5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overlap, geen botsing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8034425" y="4693450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7804064" y="4097950"/>
            <a:ext cx="1130950" cy="49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overlap, botsing</a:t>
            </a:r>
          </a:p>
        </p:txBody>
      </p:sp>
      <p:sp>
        <p:nvSpPr>
          <p:cNvPr id="207" name="Shape 207"/>
          <p:cNvSpPr/>
          <p:nvPr/>
        </p:nvSpPr>
        <p:spPr>
          <a:xfrm>
            <a:off x="8034425" y="2405100"/>
            <a:ext cx="1590300" cy="930000"/>
          </a:xfrm>
          <a:prstGeom prst="rect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8" name="Shape 208"/>
          <p:cNvSpPr txBox="1"/>
          <p:nvPr/>
        </p:nvSpPr>
        <p:spPr>
          <a:xfrm>
            <a:off x="5956625" y="1932450"/>
            <a:ext cx="1914600" cy="10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oranje: grens van noordwest kwadrant</a:t>
            </a:r>
          </a:p>
        </p:txBody>
      </p:sp>
      <p:sp>
        <p:nvSpPr>
          <p:cNvPr id="27" name="Tijdelijke aanduiding voor inhoud 2"/>
          <p:cNvSpPr txBox="1">
            <a:spLocks/>
          </p:cNvSpPr>
          <p:nvPr/>
        </p:nvSpPr>
        <p:spPr>
          <a:xfrm>
            <a:off x="685800" y="2194560"/>
            <a:ext cx="573167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Langzaam model; orde N²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Rond elk deeltje rechthoek met grenzen gebaseerd op straal en snelheid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Botsing mogelijk als en slechts als rechthoeken overlappen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Barnes-Hut boom: minimum van de minima, maximum van de maxima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Algoritme wel exact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Handig voor mechanische systemen</a:t>
                </a:r>
              </a:p>
              <a:p>
                <a:pPr lvl="1"/>
                <a:r>
                  <a:rPr lang="nl-NL" dirty="0"/>
                  <a:t>Maakt gebruik van versnelling</a:t>
                </a:r>
              </a:p>
              <a:p>
                <a:r>
                  <a:rPr lang="nl-NL" dirty="0"/>
                  <a:t>Stabiel voor oscillaties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nl-NL" sz="2400" b="0" i="0" smtClean="0">
                        <a:latin typeface="Cambria Math"/>
                        <a:ea typeface="Cambria Math"/>
                      </a:rPr>
                      <m:t> ,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nl-NL" dirty="0"/>
                  <a:t>: hoekfrequentie</a:t>
                </a:r>
              </a:p>
              <a:p>
                <a:r>
                  <a:rPr lang="nl-NL" dirty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</m:t>
                        </m:r>
                        <m:r>
                          <a:rPr lang="nl-NL" i="1">
                            <a:latin typeface="Cambria Math"/>
                          </a:rPr>
                          <m:t>1/2</m:t>
                        </m:r>
                      </m:sub>
                    </m:sSub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dirty="0"/>
              </a:p>
              <a:p>
                <a:r>
                  <a:rPr lang="nl-NL" dirty="0"/>
                  <a:t>Orde 2</a:t>
                </a:r>
              </a:p>
              <a:p>
                <a:pPr lvl="1"/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Nauwkeurigheid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Analyse voor N = 2 deeltjes</a:t>
                </a:r>
              </a:p>
              <a:p>
                <a:r>
                  <a:rPr lang="nl-NL" dirty="0"/>
                  <a:t>Behoud van energie</a:t>
                </a:r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−</m:t>
                    </m:r>
                    <m:r>
                      <a:rPr lang="nl-NL" sz="3600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𝑚𝑀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  <a:p>
                <a:r>
                  <a:rPr lang="nl-NL" dirty="0" err="1"/>
                  <a:t>Richardson</a:t>
                </a:r>
                <a:r>
                  <a:rPr lang="nl-NL" dirty="0"/>
                  <a:t> Extrapolatie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(4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nl-NL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nl-NL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216</TotalTime>
  <Words>386</Words>
  <Application>Microsoft Office PowerPoint</Application>
  <PresentationFormat>Breedbeeld</PresentationFormat>
  <Paragraphs>94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Condensspoor</vt:lpstr>
      <vt:lpstr>Vorming van Planetenstelsels </vt:lpstr>
      <vt:lpstr>Ontstaan zonnestelsel</vt:lpstr>
      <vt:lpstr>Onderzoeksdoel</vt:lpstr>
      <vt:lpstr>Model</vt:lpstr>
      <vt:lpstr>Barnes-Hut Algoritme</vt:lpstr>
      <vt:lpstr>BARNES-HUT VOOR BOTSINGEN</vt:lpstr>
      <vt:lpstr>Resultaten</vt:lpstr>
      <vt:lpstr>Leapfrog</vt:lpstr>
      <vt:lpstr>Nauwkeurigheid model</vt:lpstr>
      <vt:lpstr>Nauwkeurigheid model</vt:lpstr>
      <vt:lpstr>PowerPoint-presentatie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37</cp:revision>
  <dcterms:created xsi:type="dcterms:W3CDTF">2017-04-26T12:03:43Z</dcterms:created>
  <dcterms:modified xsi:type="dcterms:W3CDTF">2017-06-09T09:46:23Z</dcterms:modified>
</cp:coreProperties>
</file>