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3" r:id="rId10"/>
    <p:sldId id="266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Planetenstelsels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9441"/>
              </p:ext>
            </p:extLst>
          </p:nvPr>
        </p:nvGraphicFramePr>
        <p:xfrm>
          <a:off x="94436" y="5785034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3" y="1938746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4" y="1893722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mtClean="0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</a:t>
                </a:r>
                <a:r>
                  <a:rPr lang="nl-NL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</m:t>
                        </m:r>
                        <m:r>
                          <a:rPr lang="nl-NL" i="1">
                            <a:latin typeface="Cambria Math"/>
                          </a:rPr>
                          <m:t>1/2</m:t>
                        </m:r>
                      </m:sub>
                    </m:sSub>
                  </m:oMath>
                </a14:m>
                <a:endParaRPr lang="nl-NL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 smtClean="0"/>
                  <a:t>Orde </a:t>
                </a:r>
                <a:r>
                  <a:rPr lang="nl-NL"/>
                  <a:t>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4998156" cy="4676776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91758"/>
            <a:ext cx="4998156" cy="4654198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 = 2 deeltjes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152</TotalTime>
  <Words>360</Words>
  <Application>Microsoft Office PowerPoint</Application>
  <PresentationFormat>Aangepast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Condensspoor</vt:lpstr>
      <vt:lpstr>Vorming van Planetenstelsels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guanyu</cp:lastModifiedBy>
  <cp:revision>26</cp:revision>
  <dcterms:created xsi:type="dcterms:W3CDTF">2017-04-26T12:03:43Z</dcterms:created>
  <dcterms:modified xsi:type="dcterms:W3CDTF">2017-06-07T15:21:46Z</dcterms:modified>
</cp:coreProperties>
</file>