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244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98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4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1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0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2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4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3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Vorming van Planeten</a:t>
            </a:r>
            <a:br>
              <a:rPr lang="nl-NL" smtClean="0"/>
            </a:b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smtClean="0"/>
              <a:t>Casper Barendrecht</a:t>
            </a:r>
          </a:p>
          <a:p>
            <a:r>
              <a:rPr lang="nl-NL" smtClean="0"/>
              <a:t>Guanyu Jin</a:t>
            </a:r>
          </a:p>
          <a:p>
            <a:r>
              <a:rPr lang="nl-NL" smtClean="0"/>
              <a:t>Stijn Moerman</a:t>
            </a:r>
          </a:p>
          <a:p>
            <a:r>
              <a:rPr lang="nl-NL" smtClean="0"/>
              <a:t>Nand Snijder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911224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894479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99353"/>
              </p:ext>
            </p:extLst>
          </p:nvPr>
        </p:nvGraphicFramePr>
        <p:xfrm>
          <a:off x="304802" y="965916"/>
          <a:ext cx="11874320" cy="86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/>
                <a:gridCol w="1484290"/>
                <a:gridCol w="1484290"/>
                <a:gridCol w="1484290"/>
                <a:gridCol w="1484290"/>
                <a:gridCol w="1484290"/>
                <a:gridCol w="1484290"/>
                <a:gridCol w="1484290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k-de</a:t>
                      </a:r>
                      <a:r>
                        <a:rPr lang="nl-NL" baseline="0" smtClean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20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40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120</a:t>
                      </a:r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Energie/AM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0.0658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-0.0657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-0.0658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-0.0658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-0.0657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-0.0658</a:t>
                      </a:r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99" y="2060621"/>
            <a:ext cx="5369140" cy="46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Richardson Extrapolatie</a:t>
            </a:r>
            <a:endParaRPr lang="nl-NL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23945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dt</a:t>
                      </a:r>
                      <a:r>
                        <a:rPr lang="nl-NL" baseline="0" smtClean="0"/>
                        <a:t> (maand)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0,5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0,25</a:t>
                      </a:r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x</a:t>
                      </a:r>
                      <a:r>
                        <a:rPr lang="nl-NL" baseline="0" smtClean="0"/>
                        <a:t> coördinaat (AU)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-3.2505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-3.1469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-3.0978</a:t>
                      </a:r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y</a:t>
                      </a:r>
                      <a:r>
                        <a:rPr lang="nl-NL" baseline="0" smtClean="0"/>
                        <a:t> coördinaat (AU)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-3.8003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-3.8859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-3.9250</a:t>
                      </a:r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/>
              <p:cNvSpPr txBox="1"/>
              <p:nvPr/>
            </p:nvSpPr>
            <p:spPr>
              <a:xfrm>
                <a:off x="1596980" y="3876541"/>
                <a:ext cx="7915052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3200" smtClean="0"/>
                  <a:t>Richardson geeft: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32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l-NL" sz="32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nl-NL" sz="32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nl-NL" sz="3200" b="0" i="1" smtClean="0">
                        <a:latin typeface="Cambria Math"/>
                        <a:ea typeface="Cambria Math"/>
                      </a:rPr>
                      <m:t>1,0782,   </m:t>
                    </m:r>
                    <m:sSub>
                      <m:sSubPr>
                        <m:ctrlPr>
                          <a:rPr lang="nl-NL" sz="3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nl-NL" sz="3200" b="0" i="1" smtClean="0">
                        <a:latin typeface="Cambria Math"/>
                        <a:ea typeface="Cambria Math"/>
                      </a:rPr>
                      <m:t>≈1,1304</m:t>
                    </m:r>
                  </m:oMath>
                </a14:m>
                <a:endParaRPr lang="nl-NL" sz="3200"/>
              </a:p>
            </p:txBody>
          </p:sp>
        </mc:Choice>
        <mc:Fallback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80" y="3876541"/>
                <a:ext cx="7915052" cy="623632"/>
              </a:xfrm>
              <a:prstGeom prst="rect">
                <a:avLst/>
              </a:prstGeom>
              <a:blipFill rotWithShape="1">
                <a:blip r:embed="rId2"/>
                <a:stretch>
                  <a:fillRect l="-2003" t="-11765" b="-264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738190" y="4987950"/>
            <a:ext cx="5898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smtClean="0"/>
              <a:t>Onverwacht!! Leapfrog is orde 2!!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29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Conclusie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Bedankt voor jullie aandacht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Ontstaan van zonnestelsel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Grote wolk</a:t>
            </a:r>
          </a:p>
          <a:p>
            <a:r>
              <a:rPr lang="nl-NL" smtClean="0"/>
              <a:t>Samenklonteren van kleine hemellichamen</a:t>
            </a:r>
          </a:p>
          <a:p>
            <a:r>
              <a:rPr lang="nl-NL" smtClean="0"/>
              <a:t>Ontstaan planeten</a:t>
            </a:r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Onderzoeksdoel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Verloop aantal planeten</a:t>
            </a:r>
          </a:p>
          <a:p>
            <a:r>
              <a:rPr lang="nl-NL" smtClean="0"/>
              <a:t>Invloed aantal begindeeltjes</a:t>
            </a:r>
          </a:p>
          <a:p>
            <a:r>
              <a:rPr lang="nl-NL" smtClean="0"/>
              <a:t>Definitie planeten: deeltjes minstens zo zwaar als Mercurius</a:t>
            </a:r>
          </a:p>
          <a:p>
            <a:endParaRPr lang="nl-NL"/>
          </a:p>
          <a:p>
            <a:r>
              <a:rPr lang="nl-NL" smtClean="0"/>
              <a:t>Snelheid programma optimaliseren</a:t>
            </a:r>
          </a:p>
          <a:p>
            <a:r>
              <a:rPr lang="nl-NL" smtClean="0"/>
              <a:t>Nauwkeurigheid model onderzoeken</a:t>
            </a:r>
          </a:p>
          <a:p>
            <a:endParaRPr lang="nl-NL" smtClean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</a:t>
            </a: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smtClean="0"/>
                  <a:t>Integratie versnelling: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nl-NL" sz="3200" smtClean="0"/>
              </a:p>
              <a:p>
                <a:pPr lvl="1"/>
                <a:r>
                  <a:rPr lang="nl-NL" smtClean="0"/>
                  <a:t>Leapfrog</a:t>
                </a:r>
              </a:p>
              <a:p>
                <a:r>
                  <a:rPr lang="nl-NL" smtClean="0"/>
                  <a:t>Botsing</a:t>
                </a:r>
              </a:p>
              <a:p>
                <a:pPr lvl="1"/>
                <a:r>
                  <a:rPr lang="nl-NL" smtClean="0"/>
                  <a:t>Perfect inelastische botsing (impulsbehoud)</a:t>
                </a:r>
              </a:p>
              <a:p>
                <a:r>
                  <a:rPr lang="nl-NL" smtClean="0"/>
                  <a:t>Begincondities</a:t>
                </a:r>
              </a:p>
              <a:p>
                <a:pPr lvl="1"/>
                <a:r>
                  <a:rPr lang="nl-NL" smtClean="0"/>
                  <a:t>Gas- &amp; Rotsachtige planeten</a:t>
                </a:r>
              </a:p>
              <a:p>
                <a:pPr lvl="1"/>
                <a:r>
                  <a:rPr lang="nl-NL" smtClean="0"/>
                  <a:t>Beginmassa</a:t>
                </a:r>
              </a:p>
              <a:p>
                <a:pPr lvl="1"/>
                <a:r>
                  <a:rPr lang="nl-NL" smtClean="0"/>
                  <a:t>Aantal deeltjes</a:t>
                </a: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Leapfrog</a:t>
            </a: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mtClean="0"/>
                  <a:t>Handig voor mechanische systemen</a:t>
                </a:r>
              </a:p>
              <a:p>
                <a:pPr lvl="1"/>
                <a:r>
                  <a:rPr lang="nl-NL" smtClean="0"/>
                  <a:t>Maakt gebruik van versnelling</a:t>
                </a:r>
              </a:p>
              <a:p>
                <a:r>
                  <a:rPr lang="nl-NL" smtClean="0"/>
                  <a:t>Stabiel voor oscillaties</a:t>
                </a:r>
              </a:p>
              <a:p>
                <a:pPr lvl="1"/>
                <a:r>
                  <a:rPr lang="nl-NL" smtClean="0"/>
                  <a:t>Dus ook voor cirkelbewegingen</a:t>
                </a:r>
              </a:p>
              <a:p>
                <a:r>
                  <a:rPr lang="nl-NL" smtClean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 smtClean="0"/>
                  <a:t>Orde 2</a:t>
                </a:r>
              </a:p>
              <a:p>
                <a:pPr lvl="1"/>
                <a:endParaRPr lang="nl-NL" smtClean="0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Barnes-Hut Algoritme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Langzaam model</a:t>
            </a:r>
          </a:p>
          <a:p>
            <a:r>
              <a:rPr lang="nl-NL" smtClean="0"/>
              <a:t>Afschatting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58" y="848396"/>
            <a:ext cx="88201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Resultaten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Nauwkeurigheid model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Analyse voor N=2</a:t>
            </a:r>
          </a:p>
          <a:p>
            <a:r>
              <a:rPr lang="nl-NL" smtClean="0"/>
              <a:t>Behoud van energie</a:t>
            </a:r>
          </a:p>
          <a:p>
            <a:r>
              <a:rPr lang="nl-NL" smtClean="0"/>
              <a:t>Richardson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64" y="631056"/>
            <a:ext cx="5512312" cy="46443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Nauwkeurigheid model</a:t>
            </a:r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38200" y="1825625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Planeten minder dan 1AU onnauwkeurig </a:t>
            </a:r>
          </a:p>
          <a:p>
            <a:r>
              <a:rPr lang="nl-NL" smtClean="0"/>
              <a:t>Omlooptijd te kort voor dt=1 maand</a:t>
            </a:r>
          </a:p>
          <a:p>
            <a:r>
              <a:rPr lang="nl-NL" smtClean="0"/>
              <a:t>Energie </a:t>
            </a:r>
            <a:r>
              <a:rPr lang="nl-NL" smtClean="0"/>
              <a:t>ongeveer</a:t>
            </a:r>
            <a:r>
              <a:rPr lang="nl-NL" smtClean="0"/>
              <a:t> </a:t>
            </a:r>
            <a:r>
              <a:rPr lang="nl-NL" smtClean="0"/>
              <a:t>behouden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72145"/>
              </p:ext>
            </p:extLst>
          </p:nvPr>
        </p:nvGraphicFramePr>
        <p:xfrm>
          <a:off x="141671" y="5640947"/>
          <a:ext cx="11874320" cy="77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/>
                <a:gridCol w="1484290"/>
                <a:gridCol w="1484290"/>
                <a:gridCol w="1484290"/>
                <a:gridCol w="1484290"/>
                <a:gridCol w="1484290"/>
                <a:gridCol w="1484290"/>
                <a:gridCol w="1484290"/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k-de</a:t>
                      </a:r>
                      <a:r>
                        <a:rPr lang="nl-NL" baseline="0" smtClean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20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40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120</a:t>
                      </a:r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mtClean="0"/>
                        <a:t>Energie/AM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0.1130</a:t>
                      </a:r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323</Words>
  <Application>Microsoft Office PowerPoint</Application>
  <PresentationFormat>Aangepast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Kantoorthema</vt:lpstr>
      <vt:lpstr>Vorming van Planeten </vt:lpstr>
      <vt:lpstr>Ontstaan van zonnestelsel</vt:lpstr>
      <vt:lpstr>Onderzoeksdoel</vt:lpstr>
      <vt:lpstr>Model</vt:lpstr>
      <vt:lpstr>Leapfrog</vt:lpstr>
      <vt:lpstr>Barnes-Hut Algoritme</vt:lpstr>
      <vt:lpstr>Resultaten</vt:lpstr>
      <vt:lpstr>Nauwkeurigheid model</vt:lpstr>
      <vt:lpstr>Nauwkeurigheid model</vt:lpstr>
      <vt:lpstr>PowerPoint-presentatie</vt:lpstr>
      <vt:lpstr>PowerPoint-presentatie</vt:lpstr>
      <vt:lpstr>Richardson Extrapolatie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guanyu</cp:lastModifiedBy>
  <cp:revision>26</cp:revision>
  <dcterms:created xsi:type="dcterms:W3CDTF">2017-04-26T12:03:43Z</dcterms:created>
  <dcterms:modified xsi:type="dcterms:W3CDTF">2017-06-07T14:59:06Z</dcterms:modified>
</cp:coreProperties>
</file>