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5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244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98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4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3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1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0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2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45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3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Vorming van Planeten</a:t>
            </a:r>
            <a:br>
              <a:rPr lang="nl-NL" smtClean="0"/>
            </a:b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Casper Barendrecht</a:t>
            </a:r>
          </a:p>
          <a:p>
            <a:r>
              <a:rPr lang="nl-NL" dirty="0" err="1" smtClean="0"/>
              <a:t>Guanyu</a:t>
            </a:r>
            <a:r>
              <a:rPr lang="nl-NL" dirty="0" smtClean="0"/>
              <a:t> </a:t>
            </a:r>
            <a:r>
              <a:rPr lang="nl-NL" dirty="0" err="1" smtClean="0"/>
              <a:t>Jin</a:t>
            </a:r>
            <a:endParaRPr lang="nl-NL" dirty="0" smtClean="0"/>
          </a:p>
          <a:p>
            <a:r>
              <a:rPr lang="nl-NL" dirty="0" smtClean="0"/>
              <a:t>Stijn Moerman</a:t>
            </a:r>
          </a:p>
          <a:p>
            <a:r>
              <a:rPr lang="nl-NL" dirty="0" err="1" smtClean="0"/>
              <a:t>Nand</a:t>
            </a:r>
            <a:r>
              <a:rPr lang="nl-NL" dirty="0" smtClean="0"/>
              <a:t> Snijder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64" y="631056"/>
            <a:ext cx="5512312" cy="46443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Nauwkeurigheid model</a:t>
            </a:r>
            <a:endParaRPr lang="nl-NL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838200" y="1825625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Planeten minder dan 1AU onnauwkeurig </a:t>
            </a:r>
          </a:p>
          <a:p>
            <a:r>
              <a:rPr lang="nl-NL" smtClean="0"/>
              <a:t>Omlooptijd te kort voor dt=1 maand</a:t>
            </a:r>
          </a:p>
          <a:p>
            <a:r>
              <a:rPr lang="nl-NL" smtClean="0"/>
              <a:t>Energie niet behouden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35587"/>
              </p:ext>
            </p:extLst>
          </p:nvPr>
        </p:nvGraphicFramePr>
        <p:xfrm>
          <a:off x="447901" y="5640947"/>
          <a:ext cx="11190312" cy="77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89"/>
                <a:gridCol w="1398789"/>
                <a:gridCol w="1398789"/>
                <a:gridCol w="1398789"/>
                <a:gridCol w="1398789"/>
                <a:gridCol w="1398789"/>
                <a:gridCol w="1398789"/>
                <a:gridCol w="1398789"/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k-de</a:t>
                      </a:r>
                      <a:r>
                        <a:rPr lang="nl-NL" baseline="0" smtClean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20</a:t>
                      </a:r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40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120</a:t>
                      </a:r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Energie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-0.3539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-0.3630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Conclusie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Bedankt voor jullie aandacht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Ontstaan van zonnestelsel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Grote wolk</a:t>
            </a:r>
          </a:p>
          <a:p>
            <a:r>
              <a:rPr lang="nl-NL" smtClean="0"/>
              <a:t>Samenklonteren van kleine hemellichamen</a:t>
            </a:r>
          </a:p>
          <a:p>
            <a:r>
              <a:rPr lang="nl-NL" smtClean="0"/>
              <a:t>Ontstaan planeten</a:t>
            </a:r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Onderzoeksdoel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Verloop aantal planeten</a:t>
            </a:r>
          </a:p>
          <a:p>
            <a:r>
              <a:rPr lang="nl-NL" smtClean="0"/>
              <a:t>Invloed aantal begindeeltjes</a:t>
            </a:r>
          </a:p>
          <a:p>
            <a:r>
              <a:rPr lang="nl-NL" smtClean="0"/>
              <a:t>Definitie planeten: deeltjes minstens zo zwaar als Mercurius</a:t>
            </a:r>
          </a:p>
          <a:p>
            <a:endParaRPr lang="nl-NL"/>
          </a:p>
          <a:p>
            <a:r>
              <a:rPr lang="nl-NL" smtClean="0"/>
              <a:t>Snelheid programma optimaliseren</a:t>
            </a:r>
          </a:p>
          <a:p>
            <a:r>
              <a:rPr lang="nl-NL" smtClean="0"/>
              <a:t>Nauwkeurigheid model onderzoeken</a:t>
            </a:r>
          </a:p>
          <a:p>
            <a:endParaRPr lang="nl-NL" smtClean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</a:t>
            </a: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smtClean="0"/>
                  <a:t>Integratie versnelling: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nl-NL" sz="3200" smtClean="0"/>
              </a:p>
              <a:p>
                <a:pPr lvl="1"/>
                <a:r>
                  <a:rPr lang="nl-NL" smtClean="0"/>
                  <a:t>Leapfrog</a:t>
                </a:r>
              </a:p>
              <a:p>
                <a:r>
                  <a:rPr lang="nl-NL" smtClean="0"/>
                  <a:t>Botsing</a:t>
                </a:r>
              </a:p>
              <a:p>
                <a:pPr lvl="1"/>
                <a:r>
                  <a:rPr lang="nl-NL" smtClean="0"/>
                  <a:t>Perfect inelastische botsing (impulsbehoud)</a:t>
                </a:r>
              </a:p>
              <a:p>
                <a:r>
                  <a:rPr lang="nl-NL" smtClean="0"/>
                  <a:t>Begincondities</a:t>
                </a:r>
              </a:p>
              <a:p>
                <a:pPr lvl="1"/>
                <a:r>
                  <a:rPr lang="nl-NL" smtClean="0"/>
                  <a:t>Gas- &amp; Rotsachtige planeten</a:t>
                </a:r>
              </a:p>
              <a:p>
                <a:pPr lvl="1"/>
                <a:r>
                  <a:rPr lang="nl-NL" smtClean="0"/>
                  <a:t>Beginmassa</a:t>
                </a:r>
              </a:p>
              <a:p>
                <a:pPr lvl="1"/>
                <a:r>
                  <a:rPr lang="nl-NL" smtClean="0"/>
                  <a:t>Aantal deeltjes</a:t>
                </a: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Leapfrog</a:t>
            </a: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mtClean="0"/>
                  <a:t>Handig voor mechanische systemen</a:t>
                </a:r>
              </a:p>
              <a:p>
                <a:pPr lvl="1"/>
                <a:r>
                  <a:rPr lang="nl-NL" smtClean="0"/>
                  <a:t>Maakt gebruik van versnelling</a:t>
                </a:r>
              </a:p>
              <a:p>
                <a:r>
                  <a:rPr lang="nl-NL" smtClean="0"/>
                  <a:t>Stabiel voor oscillaties</a:t>
                </a:r>
              </a:p>
              <a:p>
                <a:pPr lvl="1"/>
                <a:r>
                  <a:rPr lang="nl-NL" smtClean="0"/>
                  <a:t>Dus ook voor cirkelbewegingen</a:t>
                </a:r>
              </a:p>
              <a:p>
                <a:r>
                  <a:rPr lang="nl-NL" smtClean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 smtClean="0"/>
                  <a:t>Orde 2</a:t>
                </a:r>
              </a:p>
              <a:p>
                <a:pPr lvl="1"/>
                <a:endParaRPr lang="nl-NL" smtClean="0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Barnes-Hut Algoritme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Langzaam </a:t>
            </a:r>
            <a:r>
              <a:rPr lang="nl-NL" dirty="0" smtClean="0"/>
              <a:t>model; orde N²</a:t>
            </a:r>
          </a:p>
          <a:p>
            <a:r>
              <a:rPr lang="nl-NL" dirty="0" smtClean="0"/>
              <a:t>Afschatting: deeltjes dicht bij elkaar groeperen</a:t>
            </a:r>
          </a:p>
          <a:p>
            <a:r>
              <a:rPr lang="nl-NL" dirty="0" smtClean="0"/>
              <a:t>Implementatie: ruimte recursief opdelen in kwadranten tot elk deeltje eigen kwadrant heeft</a:t>
            </a:r>
          </a:p>
          <a:p>
            <a:r>
              <a:rPr lang="nl-NL" dirty="0" smtClean="0"/>
              <a:t>Programmeren: Barnes-Hut boom</a:t>
            </a:r>
          </a:p>
          <a:p>
            <a:r>
              <a:rPr lang="nl-NL" dirty="0"/>
              <a:t>Algoritme niet exact</a:t>
            </a:r>
            <a:endParaRPr lang="nl-NL" dirty="0" smtClean="0"/>
          </a:p>
          <a:p>
            <a:r>
              <a:rPr lang="nl-NL" dirty="0" smtClean="0"/>
              <a:t>orde </a:t>
            </a:r>
            <a:r>
              <a:rPr lang="nl-NL" dirty="0" err="1" smtClean="0"/>
              <a:t>N·log</a:t>
            </a:r>
            <a:r>
              <a:rPr lang="nl-NL" dirty="0" smtClean="0"/>
              <a:t>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49" y="699915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9287719" y="4831645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Barnes-Hut </a:t>
            </a:r>
            <a:r>
              <a:rPr lang="nl-NL" dirty="0" smtClean="0"/>
              <a:t>voor botsingen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 smtClean="0"/>
              <a:t>Langzaam </a:t>
            </a:r>
            <a:r>
              <a:rPr lang="nl-NL" dirty="0" smtClean="0"/>
              <a:t>model; orde N²</a:t>
            </a:r>
            <a:endParaRPr lang="nl-NL" dirty="0" smtClean="0"/>
          </a:p>
          <a:p>
            <a:r>
              <a:rPr lang="nl-NL" dirty="0" smtClean="0"/>
              <a:t>Rond elk deeltje rechthoek met grenzen</a:t>
            </a:r>
          </a:p>
          <a:p>
            <a:r>
              <a:rPr lang="nl-NL" dirty="0" smtClean="0"/>
              <a:t>Botsing mogelijk als en slechts als rechthoeken overlappen</a:t>
            </a:r>
          </a:p>
          <a:p>
            <a:r>
              <a:rPr lang="nl-NL" dirty="0" smtClean="0"/>
              <a:t>Barnes-Hut boom: interne takken hebben ruimste rechthoek</a:t>
            </a:r>
          </a:p>
          <a:p>
            <a:r>
              <a:rPr lang="nl-NL" dirty="0"/>
              <a:t>Algoritme wel exact</a:t>
            </a:r>
            <a:endParaRPr lang="nl-NL" dirty="0" smtClean="0"/>
          </a:p>
          <a:p>
            <a:r>
              <a:rPr lang="nl-NL" dirty="0" smtClean="0"/>
              <a:t>orde </a:t>
            </a:r>
            <a:r>
              <a:rPr lang="nl-NL" dirty="0" err="1" smtClean="0"/>
              <a:t>N·log</a:t>
            </a:r>
            <a:r>
              <a:rPr lang="nl-NL" dirty="0" smtClean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40655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58" y="848396"/>
            <a:ext cx="88201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Resultaten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Nauwkeurigheid model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Analyse voor N=2</a:t>
            </a:r>
          </a:p>
          <a:p>
            <a:r>
              <a:rPr lang="nl-NL" smtClean="0"/>
              <a:t>Behoud van energie</a:t>
            </a:r>
          </a:p>
          <a:p>
            <a:r>
              <a:rPr lang="nl-NL" smtClean="0"/>
              <a:t>Richardson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311</Words>
  <Application>Microsoft Office PowerPoint</Application>
  <PresentationFormat>Aangepast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Vorming van Planeten </vt:lpstr>
      <vt:lpstr>Ontstaan van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Nand</cp:lastModifiedBy>
  <cp:revision>20</cp:revision>
  <dcterms:created xsi:type="dcterms:W3CDTF">2017-04-26T12:03:43Z</dcterms:created>
  <dcterms:modified xsi:type="dcterms:W3CDTF">2017-06-07T14:51:33Z</dcterms:modified>
</cp:coreProperties>
</file>