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2" r:id="rId9"/>
    <p:sldId id="263" r:id="rId10"/>
    <p:sldId id="266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Sterrenstelsels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9441"/>
              </p:ext>
            </p:extLst>
          </p:nvPr>
        </p:nvGraphicFramePr>
        <p:xfrm>
          <a:off x="94436" y="5785034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3" y="1938746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4" y="1893722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4998156" cy="4676776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91758"/>
            <a:ext cx="4998156" cy="4654198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 = 2 deeltjes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148</TotalTime>
  <Words>360</Words>
  <Application>Microsoft Office PowerPoint</Application>
  <PresentationFormat>Breedbeeld</PresentationFormat>
  <Paragraphs>88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Condensspoor</vt:lpstr>
      <vt:lpstr>Vorming van Sterrenstelsels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Resultaten</vt:lpstr>
      <vt:lpstr>Nauwkeurigheid model</vt:lpstr>
      <vt:lpstr>Nauwkeurigheid model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24</cp:revision>
  <dcterms:created xsi:type="dcterms:W3CDTF">2017-04-26T12:03:43Z</dcterms:created>
  <dcterms:modified xsi:type="dcterms:W3CDTF">2017-06-07T15:15:23Z</dcterms:modified>
</cp:coreProperties>
</file>