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rHyNzJUlzYb3rA39lb2pkN4D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M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8" Type="http://customschemas.google.com/relationships/presentationmetadata" Target="meta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rContenidos/PracticaIntegradoraCursoBackend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oderContenidos/PracticaIntegradoraCursoBackend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sempre obrigatório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controles deslizantes de texto e imagem. Se não for suficiente, não sobrecarregue, use outro com o mesmo título para indicar que o mesmo módulo continua.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slides somente de texto com o conteúdo mais importante da aula. Em uma apresentação de 50 slides, use no máximo 5 deles.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NOTA: Este esquema é flexível e será definido pelo projeto que você decidir desenvolver. Você pode alterar a ordem deste slide, de forma a adequá-lo ao ritmo que você vai desenvolver para o seu projeto (Lembre-se que você pode fazer na ordem que quiser, mas </a:t>
            </a:r>
            <a:r>
              <a:rPr b="1"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deve sempre cobrir todas as questões levantadas na lista de Elementos a integrar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Você pode bifurcar o projeto Generic em: </a:t>
            </a:r>
            <a:r>
              <a:rPr lang="pt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https://github.com/CoderContenidos/PracticaIntegradoraCursoBackend </a:t>
            </a: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está na branch "part-4"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Você pode bifurcar o projeto Genérico em: </a:t>
            </a:r>
            <a:r>
              <a:rPr lang="pt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https://github.com/CoderContenidos/PracticaIntegradoraCursoBackend </a:t>
            </a: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 quarta prática integrativa está na ramificação "parte-4"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390f87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390f87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390f87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390f87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controles deslizantes de texto e imagem. Se não for suficiente, não sobrecarregue, use outro com o mesmo título para indicar que o mesmo módulo continua.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subtópicos de um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 para os módulos mais importantes da aula, onde são introduzidos os conceitos que são vistos em vários slides. Não precisa ser usado para todos 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OBSERVAÇÃO: Uma lista de verificação de habilidades para alunos é excelente para seu treinamento. À medida que avançamos, o aluno começa a desenvolver algo que acontece com todos nós: a síndrome do impostor. Muitas vezes o aluno avança de aula em aula sem sentir que está aprendendo demais. Uma lista de habilidades mostrará até onde você chegou até este ponto! Assim, o aluno poderá se sentir mais seguro ao ver todos os assuntos que já domina.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Caso você não os domine? É uma excelente lista para o aluno saber voltar à aula que lhe corresponde e ter uma lista de tópicos a rever. É preciso estimular o aluno a saber atacar temas específicos (Caso contrário, caímos no aluno que simplesmente diz “não entendi nada”).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Suas habilidades de comunicação são importantes e o quanto você pode se conectar com seus alunos, a fim de considerar esta lista de verificação de habilidades como uma ferramenta que os motiva a se aprimorar e não como uma barreira para continuar.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1">
  <p:cSld name="SECTION_HEADER_1_1_1_1_1_1_1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4">
  <p:cSld name="TITLE_AND_BODY_14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5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 2">
  <p:cSld name="SECTION_HEADER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7" title="logo coderhouse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1461300" y="225297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Aula 44 - P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rática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Integradora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3413475" y="665488"/>
            <a:ext cx="498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Habilidades para documentação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3413475" y="2181150"/>
            <a:ext cx="55053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a importância de documentar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o uso do Swagger para documentação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Realize o Swaggerization por arquivos de cada Módulo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os elementos que compõem um módulo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Swaggerizado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schemas, inputs, requestBodies, responses, etc.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25" y="1839900"/>
            <a:ext cx="3087050" cy="16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/>
        </p:nvSpPr>
        <p:spPr>
          <a:xfrm>
            <a:off x="576875" y="757475"/>
            <a:ext cx="508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Habilidades para testes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576875" y="2030350"/>
            <a:ext cx="48417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sobre os módulos de </a:t>
            </a: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Teste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Conhecimento em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unitários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Conhecimento sobre Teste de Integração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de Mocha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Chai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Usando o SuperTest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0250" y="244475"/>
            <a:ext cx="1238000" cy="12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9125" y="1939887"/>
            <a:ext cx="1238000" cy="12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0250" y="3599675"/>
            <a:ext cx="1355750" cy="8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Importante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473350" y="1404525"/>
            <a:ext cx="7707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prática leva à perfeição </a:t>
            </a:r>
            <a:r>
              <a:rPr b="0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… se você acha que ainda precisa praticar qualquer aspecto das habilidades mencionadas, pode sempre rever as aulas anteriores. No entanto, isso não significa que você não possa seguir em frente.</a:t>
            </a:r>
            <a:endParaRPr b="0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Essa prática </a:t>
            </a:r>
            <a:r>
              <a:rPr b="1" lang="pt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integradora </a:t>
            </a:r>
            <a:r>
              <a:rPr b="1" i="0" lang="pt" sz="25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vai te ajudar a se sentir mais confiante nessas questões!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501450" y="285275"/>
            <a:ext cx="819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Desenvolvimento desta prática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Integradora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049225" y="2999100"/>
            <a:ext cx="1950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Aplicação de um logger que usa vários transportes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3596550" y="2999100"/>
            <a:ext cx="1950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Documentação elementar do projeto em termos dos seus elementos principais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6143875" y="2999100"/>
            <a:ext cx="19509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Teste das principais funcionalidades dos módulos separadamente e integrados.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4278440" y="2341454"/>
            <a:ext cx="587100" cy="58710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6825776" y="2341479"/>
            <a:ext cx="587100" cy="58710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4"/>
          <p:cNvCxnSpPr>
            <a:stCxn id="159" idx="6"/>
            <a:endCxn id="156" idx="2"/>
          </p:cNvCxnSpPr>
          <p:nvPr/>
        </p:nvCxnSpPr>
        <p:spPr>
          <a:xfrm>
            <a:off x="2318213" y="2635029"/>
            <a:ext cx="1960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4"/>
          <p:cNvCxnSpPr>
            <a:stCxn id="156" idx="6"/>
            <a:endCxn id="157" idx="2"/>
          </p:cNvCxnSpPr>
          <p:nvPr/>
        </p:nvCxnSpPr>
        <p:spPr>
          <a:xfrm>
            <a:off x="4865540" y="2635004"/>
            <a:ext cx="19602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4"/>
          <p:cNvSpPr txBox="1"/>
          <p:nvPr/>
        </p:nvSpPr>
        <p:spPr>
          <a:xfrm>
            <a:off x="4364888" y="2334850"/>
            <a:ext cx="4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" sz="3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6912188" y="2334850"/>
            <a:ext cx="414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" sz="3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3" name="Google Shape;163;p14"/>
          <p:cNvGrpSpPr/>
          <p:nvPr/>
        </p:nvGrpSpPr>
        <p:grpSpPr>
          <a:xfrm>
            <a:off x="1731113" y="2334850"/>
            <a:ext cx="587100" cy="600300"/>
            <a:chOff x="1731113" y="1953850"/>
            <a:chExt cx="587100" cy="600300"/>
          </a:xfrm>
        </p:grpSpPr>
        <p:sp>
          <p:nvSpPr>
            <p:cNvPr id="159" name="Google Shape;159;p14"/>
            <p:cNvSpPr/>
            <p:nvPr/>
          </p:nvSpPr>
          <p:spPr>
            <a:xfrm>
              <a:off x="1731113" y="1960479"/>
              <a:ext cx="587100" cy="5871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1817525" y="1953850"/>
              <a:ext cx="4143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pt" sz="3000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  <a:endParaRPr b="1" i="0" sz="30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Vamos começar!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/>
        </p:nvSpPr>
        <p:spPr>
          <a:xfrm>
            <a:off x="1461300" y="220862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Prática de integração no seu ecommerce</a:t>
            </a:r>
            <a:endParaRPr b="1" i="0" sz="4000" u="none" cap="none" strike="noStrike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/>
        </p:nvSpPr>
        <p:spPr>
          <a:xfrm>
            <a:off x="415050" y="1614275"/>
            <a:ext cx="83139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Objetivo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 base no projeto que temos vindo a desenvolver, é tempo de solidificar alguns processos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Mova o caminho solto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/api/users/premium/:uid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um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router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específico do usuário em /api/users/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Modifique o model User para que tenha uma nova propriedade "documents" que será um array contendo os objetos com as seguintes propriedades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name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String (Nome do documento).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reference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String (link para o documento).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Você não precisa criar um novo modelo Mongoose para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isto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Além disso, adicione uma propriedade ao usuário chamada "last_connection", que deve ser modificada toda vez que o usuário realizar um processo de login e logout.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930550" y="468275"/>
            <a:ext cx="307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DESAFIO COMPLEMENTAR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930550" y="468275"/>
            <a:ext cx="307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DESAFIO COMPLEMENTAR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37975" y="1077925"/>
            <a:ext cx="76437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2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70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Crie um endpoint no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router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users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api/users/:uid/documents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 o método POST que permite carregar um ou vários arquivos. Use o middleware Multer para poder receber os documentos que são carregados e atualizar o status do usuário para que ele saiba que um determinado documento já foi carregado.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middleware multer deve ser modificado para que possa salvar os diferentes arquivos que são carregados em diferentes pastas.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você fizer upload de uma imagem de perfil, deverá salvá-la em uma pasta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i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profiles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se receber uma imagem de produto, deverá salvá-la em uma pasta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i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products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enquanto agora, quando você fizer upload de um documento, Multer os salvará em uma pasta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i="1"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documents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Modificar o endpoint </a:t>
            </a:r>
            <a:r>
              <a:rPr b="1" i="1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/api/users/premium/:uid </a:t>
            </a: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que ele apenas atualize o usuário para premium se ele já tiver carregado os seguintes documentos: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Identificação, Comprovante de endereço, Comprovante de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Renda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549400" y="2842425"/>
            <a:ext cx="8123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Formatar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Link para o repositório GitHub com o projeto completo (não inclua node_modules).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Sugestões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Verifique se os usuários que atualizaram para premium têm privilégios de acesso mais altos do que um usuário normal.</a:t>
            </a:r>
            <a:endParaRPr b="0" i="0" sz="11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94775" y="1330075"/>
            <a:ext cx="83430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Aspectos a incluir</a:t>
            </a:r>
            <a:endParaRPr b="1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No caso de chamar o endpoint, se a documentação não terminou de carregar, retorna um erro indicando que o usuário não terminou de processar sua documentação.</a:t>
            </a:r>
            <a:endParaRPr b="0" i="0" sz="1350" u="none" cap="none" strike="noStrike">
              <a:solidFill>
                <a:schemeClr val="dk1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(Somente se você quiser passar de usuário para premium, e não o contrário)</a:t>
            </a:r>
            <a:endParaRPr b="0" i="0" sz="1150" u="none" cap="none" strike="noStrike">
              <a:solidFill>
                <a:schemeClr val="dk1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930550" y="468275"/>
            <a:ext cx="307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" sz="16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DESAFIO COMPLEMENTAR</a:t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390f8705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Programa de Estudos</a:t>
            </a:r>
            <a:endParaRPr/>
          </a:p>
        </p:txBody>
      </p:sp>
      <p:sp>
        <p:nvSpPr>
          <p:cNvPr id="79" name="Google Shape;79;g1e390f87052_0_0"/>
          <p:cNvSpPr txBox="1"/>
          <p:nvPr>
            <p:ph idx="1" type="body"/>
          </p:nvPr>
        </p:nvSpPr>
        <p:spPr>
          <a:xfrm>
            <a:off x="311700" y="114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Habilidades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Pratica Integradora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90f87052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Objetivos da aula</a:t>
            </a:r>
            <a:endParaRPr/>
          </a:p>
        </p:txBody>
      </p:sp>
      <p:sp>
        <p:nvSpPr>
          <p:cNvPr id="85" name="Google Shape;85;g1e390f87052_0_5"/>
          <p:cNvSpPr txBox="1"/>
          <p:nvPr>
            <p:ph idx="1" type="body"/>
          </p:nvPr>
        </p:nvSpPr>
        <p:spPr>
          <a:xfrm>
            <a:off x="311700" y="113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/>
              <a:t>Faça uma integração prática de todos os conceitos vistos até aqui, no âmbito do desenvolvimento de um projeto paralelo ao nosso projeto final.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868078" y="2202300"/>
            <a:ext cx="75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 que estamos prestes a ver?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0775" y="1640762"/>
            <a:ext cx="2614225" cy="26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/>
        </p:nvSpPr>
        <p:spPr>
          <a:xfrm>
            <a:off x="457725" y="1016688"/>
            <a:ext cx="557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rática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Integradora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57725" y="1864213"/>
            <a:ext cx="4447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melhor forma de revisar os tópicos vistos até agora é fazer uma revisão integrada de todos os elementos.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Embora seja correto revisar o código parte por parte, é importante que como desenvolvedores comecemos a trabalhar em nossa </a:t>
            </a:r>
            <a:r>
              <a:rPr b="1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lógica de integração 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ou seja, temos que sempre considerar como vamos juntar tudo o que aprendemos, para ter um projeto sólido.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5810825" y="1864225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Loggers</a:t>
            </a:r>
            <a:endParaRPr b="1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9" name="Google Shape;99;p6"/>
          <p:cNvSpPr txBox="1"/>
          <p:nvPr/>
        </p:nvSpPr>
        <p:spPr>
          <a:xfrm rot="-2700000">
            <a:off x="7071246" y="1979469"/>
            <a:ext cx="1249458" cy="338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Documentation</a:t>
            </a:r>
            <a:endParaRPr b="1" i="0" sz="1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 rot="-2509460">
            <a:off x="6966535" y="3426664"/>
            <a:ext cx="1458951" cy="338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pt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Complementación</a:t>
            </a:r>
            <a:endParaRPr b="1" i="0" sz="1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6"/>
          <p:cNvSpPr txBox="1"/>
          <p:nvPr/>
        </p:nvSpPr>
        <p:spPr>
          <a:xfrm rot="728">
            <a:off x="5717661" y="2983579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Testing</a:t>
            </a:r>
            <a:endParaRPr b="1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Elementos para integrar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Elementos para integrar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73350" y="1841100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desenvolvimento desta prática de integração, você revisará e conectará os seguintes conceitos: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4527575" y="1841100"/>
            <a:ext cx="3834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Logging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Documentação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pt" sz="1350"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omplementação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/>
        </p:nvSpPr>
        <p:spPr>
          <a:xfrm>
            <a:off x="1404863" y="194137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abilidades para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b="1" i="0" lang="pt" sz="4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rática </a:t>
            </a:r>
            <a:r>
              <a:rPr b="1" lang="pt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integradora</a:t>
            </a:r>
            <a:endParaRPr b="1" i="0" sz="4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462175" y="401575"/>
            <a:ext cx="6524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" sz="3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Habilidades para registro</a:t>
            </a:r>
            <a:endParaRPr b="1" i="0" sz="38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462175" y="1916350"/>
            <a:ext cx="49641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a importância de usar um logger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o uso do Winston Logger e aplique-o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os diferentes tipos de transporte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Entenda sobre os níveis de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logging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pt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nossos próprios níveis de </a:t>
            </a:r>
            <a:r>
              <a:rPr lang="pt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logging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925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