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2FEC560-DA58-43CD-8DDB-BF4F2A88CB73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3/18/20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B8341C5-77B0-4E64-9B25-04BF3FB1816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84DAECA-9915-4E7E-8CF5-6BFC584DDD52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3/18/20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4955791-6A74-4603-99F5-FDBB23A56D4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8004960" cy="5010480"/>
          </a:xfrm>
          <a:prstGeom prst="rect">
            <a:avLst/>
          </a:prstGeom>
          <a:ln>
            <a:noFill/>
          </a:ln>
        </p:spPr>
      </p:pic>
      <p:pic>
        <p:nvPicPr>
          <p:cNvPr id="79" name="Picture 3" descr=""/>
          <p:cNvPicPr/>
          <p:nvPr/>
        </p:nvPicPr>
        <p:blipFill>
          <a:blip r:embed="rId2"/>
          <a:stretch/>
        </p:blipFill>
        <p:spPr>
          <a:xfrm>
            <a:off x="7397640" y="96480"/>
            <a:ext cx="3922560" cy="359820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 flipH="1" flipV="1">
            <a:off x="3392280" y="3502080"/>
            <a:ext cx="200880" cy="52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6">
                <a:lumMod val="40000"/>
                <a:lumOff val="60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 flipH="1">
            <a:off x="2668680" y="1322640"/>
            <a:ext cx="1177560" cy="57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8005320" y="2386440"/>
            <a:ext cx="1274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9060480" y="877680"/>
            <a:ext cx="360" cy="50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6">
                <a:lumMod val="40000"/>
                <a:lumOff val="60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5"/>
          <p:cNvSpPr/>
          <p:nvPr/>
        </p:nvSpPr>
        <p:spPr>
          <a:xfrm>
            <a:off x="1993320" y="438840"/>
            <a:ext cx="440280" cy="107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bg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6"/>
          <p:cNvSpPr/>
          <p:nvPr/>
        </p:nvSpPr>
        <p:spPr>
          <a:xfrm flipV="1">
            <a:off x="9153000" y="2688480"/>
            <a:ext cx="360" cy="74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bg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7"/>
          <p:cNvSpPr/>
          <p:nvPr/>
        </p:nvSpPr>
        <p:spPr>
          <a:xfrm>
            <a:off x="2734560" y="2155320"/>
            <a:ext cx="32400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US" sz="2400" spc="49" strike="noStrike">
                <a:solidFill>
                  <a:srgbClr val="fefef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8"/>
          <p:cNvSpPr/>
          <p:nvPr/>
        </p:nvSpPr>
        <p:spPr>
          <a:xfrm>
            <a:off x="9016200" y="1773720"/>
            <a:ext cx="32400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US" sz="2400" spc="49" strike="noStrike">
                <a:solidFill>
                  <a:srgbClr val="fefef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9"/>
          <p:cNvSpPr/>
          <p:nvPr/>
        </p:nvSpPr>
        <p:spPr>
          <a:xfrm>
            <a:off x="8865720" y="494640"/>
            <a:ext cx="459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US" sz="2400" spc="49" strike="noStrike">
                <a:solidFill>
                  <a:srgbClr val="fefef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10"/>
          <p:cNvSpPr/>
          <p:nvPr/>
        </p:nvSpPr>
        <p:spPr>
          <a:xfrm>
            <a:off x="3370320" y="3948120"/>
            <a:ext cx="459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US" sz="2400" spc="49" strike="noStrike">
                <a:solidFill>
                  <a:srgbClr val="fefef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1"/>
          <p:cNvSpPr/>
          <p:nvPr/>
        </p:nvSpPr>
        <p:spPr>
          <a:xfrm>
            <a:off x="1807200" y="0"/>
            <a:ext cx="34236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US" sz="2400" spc="49" strike="noStrike">
                <a:solidFill>
                  <a:srgbClr val="fefef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2"/>
          <p:cNvSpPr/>
          <p:nvPr/>
        </p:nvSpPr>
        <p:spPr>
          <a:xfrm>
            <a:off x="3817080" y="1053360"/>
            <a:ext cx="3301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US" sz="2400" spc="49" strike="noStrike">
                <a:solidFill>
                  <a:srgbClr val="fefef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3"/>
          <p:cNvSpPr/>
          <p:nvPr/>
        </p:nvSpPr>
        <p:spPr>
          <a:xfrm>
            <a:off x="7664400" y="2155320"/>
            <a:ext cx="3301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US" sz="2400" spc="49" strike="noStrike">
                <a:solidFill>
                  <a:srgbClr val="fefef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4"/>
          <p:cNvSpPr/>
          <p:nvPr/>
        </p:nvSpPr>
        <p:spPr>
          <a:xfrm>
            <a:off x="8997120" y="3329640"/>
            <a:ext cx="34236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US" sz="2400" spc="49" strike="noStrike">
                <a:solidFill>
                  <a:srgbClr val="fefef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5"/>
          <p:cNvSpPr/>
          <p:nvPr/>
        </p:nvSpPr>
        <p:spPr>
          <a:xfrm>
            <a:off x="9598320" y="1542960"/>
            <a:ext cx="36396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US" sz="2400" spc="49" strike="noStrike">
                <a:solidFill>
                  <a:srgbClr val="fefef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6"/>
          <p:cNvSpPr/>
          <p:nvPr/>
        </p:nvSpPr>
        <p:spPr>
          <a:xfrm>
            <a:off x="3454560" y="2130120"/>
            <a:ext cx="36396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US" sz="2400" spc="49" strike="noStrike">
                <a:solidFill>
                  <a:srgbClr val="fefef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6" name="Table 17"/>
          <p:cNvGraphicFramePr/>
          <p:nvPr/>
        </p:nvGraphicFramePr>
        <p:xfrm>
          <a:off x="121680" y="4771080"/>
          <a:ext cx="4624560" cy="1250640"/>
        </p:xfrm>
        <a:graphic>
          <a:graphicData uri="http://schemas.openxmlformats.org/drawingml/2006/table">
            <a:tbl>
              <a:tblPr/>
              <a:tblGrid>
                <a:gridCol w="492840"/>
                <a:gridCol w="1663920"/>
                <a:gridCol w="2467800"/>
              </a:tblGrid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68.828257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48.445629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68.828268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48.445548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68.828327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48.445632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68.828370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48.445703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68.828345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48.445666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97" name="TextShape 18"/>
          <p:cNvSpPr txBox="1"/>
          <p:nvPr/>
        </p:nvSpPr>
        <p:spPr>
          <a:xfrm>
            <a:off x="6217920" y="5760720"/>
            <a:ext cx="5029200" cy="82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Sidescan file: scotsman5.xtf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19"/>
          <p:cNvSpPr txBox="1"/>
          <p:nvPr/>
        </p:nvSpPr>
        <p:spPr>
          <a:xfrm>
            <a:off x="8595360" y="4023360"/>
            <a:ext cx="2377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OpenSidescan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0"/>
          <p:cNvSpPr txBox="1"/>
          <p:nvPr/>
        </p:nvSpPr>
        <p:spPr>
          <a:xfrm>
            <a:off x="4937760" y="5120640"/>
            <a:ext cx="1920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Application>LibreOffice/5.2.7.2$Linux_X86_64 LibreOffice_project/20m0$Build-2</Application>
  <Words>25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2020-03-17T18:17:37Z</dcterms:created>
  <dc:creator>Windows User</dc:creator>
  <dc:description/>
  <dc:language>en-US</dc:language>
  <cp:lastModifiedBy/>
  <dcterms:modified xsi:type="dcterms:W3CDTF">2020-03-18T13:08:52Z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