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sldIdLst>
    <p:sldId id="269" r:id="rId5"/>
    <p:sldId id="261" r:id="rId6"/>
    <p:sldId id="257" r:id="rId7"/>
    <p:sldId id="258" r:id="rId8"/>
    <p:sldId id="259" r:id="rId9"/>
    <p:sldId id="260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36A1C4-C7B4-4C13-A36C-55E00EA002D4}" v="92" dt="2025-03-20T12:45:36.115"/>
    <p1510:client id="{727A3480-5396-46C1-9F59-2C6AF07F199F}" v="12" dt="2025-03-20T10:19:37.968"/>
    <p1510:client id="{96D2991C-8BB3-423F-98FE-22D0FFFEC3E2}" v="107" dt="2025-03-20T10:49:51.094"/>
    <p1510:client id="{F41A6F96-4BDB-4CC0-BF4E-DF8D5B07BB57}" v="19" dt="2025-03-20T12:29:26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Alcím mintájának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3174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309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7225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050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56358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4695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2916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97832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127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03084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3066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F1901C-D33B-4565-A7E4-5DF903098DB6}" type="datetimeFigureOut">
              <a:rPr lang="hu-HU" smtClean="0"/>
              <a:t>2025. 03. 20.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2FF2AA-B0B2-4F6D-BCD1-ED89749CA0E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98062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9E2EF-DB03-C10A-008E-C5B773A53D6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1633" b="32117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8B3616-2BF6-8A8C-AADE-50BEE3B36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629" y="1252991"/>
            <a:ext cx="10417628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  <a:latin typeface="Times New Roman"/>
                <a:cs typeface="Times New Roman"/>
              </a:rPr>
              <a:t>Escape from The Horror House 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78053-2A41-05D6-7BB9-1F9066AB80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Calibri"/>
                <a:cs typeface="Calibri"/>
              </a:rPr>
              <a:t>Készítette: Czentye István, Bucsa Benjmin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06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F506DB-837B-369F-CFBC-E7D92384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err="1">
                <a:solidFill>
                  <a:schemeClr val="bg1"/>
                </a:solidFill>
                <a:latin typeface="Times"/>
                <a:cs typeface="Times"/>
              </a:rPr>
              <a:t>Táblák</a:t>
            </a:r>
            <a:r>
              <a:rPr lang="en-US" sz="3200" kern="1200" dirty="0">
                <a:solidFill>
                  <a:schemeClr val="bg1"/>
                </a:solidFill>
                <a:latin typeface="Times"/>
                <a:cs typeface="Times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Times"/>
                <a:cs typeface="Times"/>
              </a:rPr>
              <a:t>és</a:t>
            </a:r>
            <a:r>
              <a:rPr lang="en-US" sz="3200" kern="1200" dirty="0">
                <a:solidFill>
                  <a:schemeClr val="bg1"/>
                </a:solidFill>
                <a:latin typeface="Times"/>
                <a:cs typeface="Times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Times"/>
                <a:cs typeface="Times"/>
              </a:rPr>
              <a:t>tartalmuk</a:t>
            </a:r>
            <a:endParaRPr lang="en-US" sz="3200" kern="1200">
              <a:solidFill>
                <a:schemeClr val="bg1"/>
              </a:solidFill>
              <a:latin typeface="Times"/>
              <a:cs typeface="Time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FA07383-798D-DBE8-0B6F-EB5512BFD2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141147"/>
            <a:ext cx="10905066" cy="346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6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CB97B2-1A2D-9905-0C61-242600B3B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err="1">
                <a:solidFill>
                  <a:schemeClr val="bg1"/>
                </a:solidFill>
                <a:latin typeface="Times"/>
                <a:cs typeface="Times"/>
              </a:rPr>
              <a:t>Táblák</a:t>
            </a:r>
            <a:r>
              <a:rPr lang="en-US" sz="3200" kern="1200" dirty="0">
                <a:solidFill>
                  <a:schemeClr val="bg1"/>
                </a:solidFill>
                <a:latin typeface="Times"/>
                <a:cs typeface="Times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Times"/>
                <a:cs typeface="Times"/>
              </a:rPr>
              <a:t>és</a:t>
            </a:r>
            <a:r>
              <a:rPr lang="en-US" sz="3200" kern="1200" dirty="0">
                <a:solidFill>
                  <a:schemeClr val="bg1"/>
                </a:solidFill>
                <a:latin typeface="Times"/>
                <a:cs typeface="Times"/>
              </a:rPr>
              <a:t> </a:t>
            </a:r>
            <a:r>
              <a:rPr lang="en-US" sz="3200" kern="1200" err="1">
                <a:solidFill>
                  <a:schemeClr val="bg1"/>
                </a:solidFill>
                <a:latin typeface="Times"/>
                <a:cs typeface="Times"/>
              </a:rPr>
              <a:t>tartalmuk</a:t>
            </a:r>
            <a:endParaRPr lang="en-US" sz="3200" kern="1200">
              <a:solidFill>
                <a:schemeClr val="bg1"/>
              </a:solidFill>
              <a:latin typeface="Times"/>
              <a:cs typeface="Time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4B9F79-2361-0200-2236-74ED52EBF1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004835"/>
            <a:ext cx="10905066" cy="3734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536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FFBBE-9713-1B0A-4A02-621A80399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"/>
                <a:ea typeface="Calibri Light"/>
                <a:cs typeface="Calibri Light"/>
              </a:rPr>
              <a:t>A </a:t>
            </a:r>
            <a:r>
              <a:rPr lang="en-US" dirty="0" err="1">
                <a:latin typeface="Times"/>
                <a:ea typeface="Calibri Light"/>
                <a:cs typeface="Calibri Light"/>
              </a:rPr>
              <a:t>játékról</a:t>
            </a:r>
            <a:endParaRPr lang="en-US" dirty="0" err="1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584C1-51AF-CB34-1CC8-E092C4192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"/>
                <a:ea typeface="Calibri"/>
                <a:cs typeface="Calibri"/>
              </a:rPr>
              <a:t>Godot </a:t>
            </a:r>
            <a:r>
              <a:rPr lang="en-US" dirty="0" err="1">
                <a:latin typeface="Times"/>
                <a:ea typeface="Calibri"/>
                <a:cs typeface="Calibri"/>
              </a:rPr>
              <a:t>játékmotor</a:t>
            </a:r>
            <a:endParaRPr lang="en-US" dirty="0">
              <a:latin typeface="Times"/>
              <a:ea typeface="Calibri"/>
              <a:cs typeface="Calibri"/>
            </a:endParaRPr>
          </a:p>
          <a:p>
            <a:r>
              <a:rPr lang="en-US" dirty="0">
                <a:latin typeface="Times"/>
                <a:ea typeface="Calibri"/>
                <a:cs typeface="Calibri"/>
              </a:rPr>
              <a:t>A </a:t>
            </a:r>
            <a:r>
              <a:rPr lang="en-US" dirty="0" err="1">
                <a:latin typeface="Times"/>
                <a:ea typeface="Calibri"/>
                <a:cs typeface="Calibri"/>
              </a:rPr>
              <a:t>játék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dirty="0" err="1">
                <a:latin typeface="Times"/>
                <a:ea typeface="Calibri"/>
                <a:cs typeface="Calibri"/>
              </a:rPr>
              <a:t>célja</a:t>
            </a:r>
            <a:r>
              <a:rPr lang="en-US" dirty="0">
                <a:latin typeface="Times"/>
                <a:ea typeface="Calibri"/>
                <a:cs typeface="Calibri"/>
              </a:rPr>
              <a:t>: </a:t>
            </a:r>
          </a:p>
          <a:p>
            <a:pPr marL="457200" lvl="1" indent="0">
              <a:buNone/>
            </a:pPr>
            <a:r>
              <a:rPr lang="en-US" sz="2000" dirty="0">
                <a:latin typeface="Times"/>
                <a:ea typeface="Calibri"/>
                <a:cs typeface="Calibri"/>
              </a:rPr>
              <a:t>‐</a:t>
            </a:r>
            <a:r>
              <a:rPr lang="en-US" sz="2000" err="1">
                <a:latin typeface="Times"/>
                <a:ea typeface="Calibri"/>
                <a:cs typeface="Calibri"/>
              </a:rPr>
              <a:t>Kijutni</a:t>
            </a:r>
            <a:endParaRPr lang="en-US" sz="2000">
              <a:latin typeface="Times"/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latin typeface="Times"/>
                <a:ea typeface="Calibri"/>
                <a:cs typeface="Calibri"/>
              </a:rPr>
              <a:t>‐</a:t>
            </a:r>
            <a:r>
              <a:rPr lang="en-US" sz="2000" err="1">
                <a:latin typeface="Times"/>
                <a:ea typeface="Calibri"/>
                <a:cs typeface="Calibri"/>
              </a:rPr>
              <a:t>Túlélni</a:t>
            </a:r>
            <a:endParaRPr lang="en-US" sz="2000">
              <a:latin typeface="Times"/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latin typeface="Times"/>
                <a:ea typeface="Calibri"/>
                <a:cs typeface="Calibri"/>
              </a:rPr>
              <a:t>‐</a:t>
            </a:r>
            <a:r>
              <a:rPr lang="en-US" sz="2000" err="1">
                <a:latin typeface="Times"/>
                <a:ea typeface="Calibri"/>
                <a:cs typeface="Calibri"/>
              </a:rPr>
              <a:t>Fejtörőket</a:t>
            </a:r>
            <a:r>
              <a:rPr lang="en-US" sz="2000" dirty="0">
                <a:latin typeface="Times"/>
                <a:ea typeface="Calibri"/>
                <a:cs typeface="Calibri"/>
              </a:rPr>
              <a:t> </a:t>
            </a:r>
            <a:r>
              <a:rPr lang="en-US" sz="2000" err="1">
                <a:latin typeface="Times"/>
                <a:ea typeface="Calibri"/>
                <a:cs typeface="Calibri"/>
              </a:rPr>
              <a:t>megoldani</a:t>
            </a:r>
            <a:endParaRPr lang="en-US" sz="2000">
              <a:latin typeface="Times"/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US" sz="2000" dirty="0">
                <a:latin typeface="Times"/>
                <a:ea typeface="Calibri"/>
                <a:cs typeface="Calibri"/>
              </a:rPr>
              <a:t>‐A </a:t>
            </a:r>
            <a:r>
              <a:rPr lang="en-US" sz="2000" err="1">
                <a:latin typeface="Times"/>
                <a:ea typeface="Calibri"/>
                <a:cs typeface="Calibri"/>
              </a:rPr>
              <a:t>lehető</a:t>
            </a:r>
            <a:r>
              <a:rPr lang="en-US" sz="2000" dirty="0">
                <a:latin typeface="Times"/>
                <a:ea typeface="Calibri"/>
                <a:cs typeface="Calibri"/>
              </a:rPr>
              <a:t> </a:t>
            </a:r>
            <a:r>
              <a:rPr lang="en-US" sz="2000" err="1">
                <a:latin typeface="Times"/>
                <a:ea typeface="Calibri"/>
                <a:cs typeface="Calibri"/>
              </a:rPr>
              <a:t>leggyorsabban</a:t>
            </a:r>
            <a:r>
              <a:rPr lang="en-US" sz="2000" dirty="0">
                <a:latin typeface="Times"/>
                <a:ea typeface="Calibri"/>
                <a:cs typeface="Calibri"/>
              </a:rPr>
              <a:t> </a:t>
            </a:r>
            <a:r>
              <a:rPr lang="en-US" sz="2000" err="1">
                <a:latin typeface="Times"/>
                <a:ea typeface="Calibri"/>
                <a:cs typeface="Calibri"/>
              </a:rPr>
              <a:t>végigjátszani</a:t>
            </a:r>
            <a:r>
              <a:rPr lang="en-US" sz="2000" dirty="0">
                <a:latin typeface="Times"/>
                <a:ea typeface="Calibri"/>
                <a:cs typeface="Calibri"/>
              </a:rPr>
              <a:t> a </a:t>
            </a:r>
            <a:r>
              <a:rPr lang="en-US" sz="2000" err="1">
                <a:latin typeface="Times"/>
                <a:ea typeface="Calibri"/>
                <a:cs typeface="Calibri"/>
              </a:rPr>
              <a:t>játékot</a:t>
            </a:r>
            <a:endParaRPr lang="en-US" sz="2000">
              <a:latin typeface="Times"/>
              <a:ea typeface="Calibri" panose="020F0502020204030204"/>
              <a:cs typeface="Calibri" panose="020F0502020204030204"/>
            </a:endParaRPr>
          </a:p>
          <a:p>
            <a:endParaRPr lang="en-US" sz="4000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05960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34E4-BF08-F54F-5E0F-D0B77412EC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err="1">
                <a:latin typeface="Times"/>
                <a:ea typeface="Calibri Light"/>
                <a:cs typeface="Calibri Light"/>
              </a:rPr>
              <a:t>Köszönjük</a:t>
            </a:r>
            <a:r>
              <a:rPr lang="en-US" dirty="0">
                <a:latin typeface="Times"/>
                <a:ea typeface="Calibri Light"/>
                <a:cs typeface="Calibri Light"/>
              </a:rPr>
              <a:t> a </a:t>
            </a:r>
            <a:r>
              <a:rPr lang="en-US" err="1">
                <a:latin typeface="Times"/>
                <a:ea typeface="Calibri Light"/>
                <a:cs typeface="Calibri Light"/>
              </a:rPr>
              <a:t>figyelmet</a:t>
            </a:r>
            <a:endParaRPr lang="en-US" err="1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5ABEF-63DF-6EBE-FFD1-04FF2B2650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07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6D64A-5B99-A4B7-DB73-7EA74F706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"/>
                <a:ea typeface="Calibri Light"/>
                <a:cs typeface="Calibri Light"/>
              </a:rPr>
              <a:t>Tartalomjegyzék</a:t>
            </a:r>
            <a:endParaRPr lang="en-US" err="1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6F28C-8A01-2F70-F97A-5ACDCFCAC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ea typeface="Calibri"/>
                <a:cs typeface="Calibri"/>
              </a:rPr>
              <a:t>Cél</a:t>
            </a:r>
            <a:endParaRPr lang="en-US">
              <a:ea typeface="Calibri"/>
              <a:cs typeface="Calibri"/>
            </a:endParaRPr>
          </a:p>
          <a:p>
            <a:r>
              <a:rPr lang="en-US" err="1">
                <a:ea typeface="Calibri"/>
                <a:cs typeface="Calibri"/>
              </a:rPr>
              <a:t>Koncepció</a:t>
            </a:r>
            <a:endParaRPr lang="en-US" dirty="0" err="1">
              <a:ea typeface="Calibri"/>
              <a:cs typeface="Calibri"/>
            </a:endParaRPr>
          </a:p>
          <a:p>
            <a:r>
              <a:rPr lang="en-US" err="1">
                <a:latin typeface="Times"/>
                <a:ea typeface="Calibri"/>
                <a:cs typeface="Times"/>
              </a:rPr>
              <a:t>Miért</a:t>
            </a:r>
            <a:r>
              <a:rPr lang="en-US" dirty="0">
                <a:latin typeface="Times"/>
                <a:ea typeface="Calibri"/>
                <a:cs typeface="Times"/>
              </a:rPr>
              <a:t> </a:t>
            </a:r>
            <a:r>
              <a:rPr lang="en-US" err="1">
                <a:latin typeface="Times"/>
                <a:ea typeface="Calibri"/>
                <a:cs typeface="Times"/>
              </a:rPr>
              <a:t>nem</a:t>
            </a:r>
            <a:r>
              <a:rPr lang="en-US" dirty="0">
                <a:latin typeface="Times"/>
                <a:ea typeface="Calibri"/>
                <a:cs typeface="Times"/>
              </a:rPr>
              <a:t> </a:t>
            </a:r>
            <a:r>
              <a:rPr lang="en-US" err="1">
                <a:latin typeface="Times"/>
                <a:ea typeface="Calibri"/>
                <a:cs typeface="Times"/>
              </a:rPr>
              <a:t>az</a:t>
            </a:r>
            <a:r>
              <a:rPr lang="en-US" dirty="0">
                <a:latin typeface="Times"/>
                <a:ea typeface="Calibri"/>
                <a:cs typeface="Times"/>
              </a:rPr>
              <a:t> </a:t>
            </a:r>
            <a:r>
              <a:rPr lang="en-US" err="1">
                <a:latin typeface="Times"/>
                <a:ea typeface="Calibri"/>
                <a:cs typeface="Times"/>
              </a:rPr>
              <a:t>eredeti</a:t>
            </a:r>
            <a:r>
              <a:rPr lang="en-US" dirty="0">
                <a:latin typeface="Times"/>
                <a:ea typeface="Calibri"/>
                <a:cs typeface="Times"/>
              </a:rPr>
              <a:t> </a:t>
            </a:r>
            <a:r>
              <a:rPr lang="en-US" err="1">
                <a:latin typeface="Times"/>
                <a:ea typeface="Calibri"/>
                <a:cs typeface="Times"/>
              </a:rPr>
              <a:t>koncepciót</a:t>
            </a:r>
            <a:r>
              <a:rPr lang="en-US" dirty="0">
                <a:latin typeface="Times"/>
                <a:ea typeface="Calibri"/>
                <a:cs typeface="Times"/>
              </a:rPr>
              <a:t> </a:t>
            </a:r>
            <a:r>
              <a:rPr lang="en-US" err="1">
                <a:latin typeface="Times"/>
                <a:ea typeface="Calibri"/>
                <a:cs typeface="Times"/>
              </a:rPr>
              <a:t>valósítottuk</a:t>
            </a:r>
            <a:r>
              <a:rPr lang="en-US" dirty="0">
                <a:latin typeface="Times"/>
                <a:ea typeface="Calibri"/>
                <a:cs typeface="Times"/>
              </a:rPr>
              <a:t> meg?</a:t>
            </a:r>
            <a:endParaRPr lang="en-US" dirty="0">
              <a:ea typeface="Calibri"/>
              <a:cs typeface="Calibri"/>
            </a:endParaRPr>
          </a:p>
          <a:p>
            <a:r>
              <a:rPr lang="en-US" err="1">
                <a:latin typeface="Times"/>
                <a:ea typeface="Calibri"/>
                <a:cs typeface="Times"/>
              </a:rPr>
              <a:t>Weboldal</a:t>
            </a:r>
            <a:endParaRPr lang="en-US">
              <a:latin typeface="Times"/>
              <a:ea typeface="Calibri"/>
              <a:cs typeface="Times"/>
            </a:endParaRPr>
          </a:p>
          <a:p>
            <a:r>
              <a:rPr lang="en-US" dirty="0" err="1">
                <a:latin typeface="Times"/>
                <a:ea typeface="Calibri"/>
                <a:cs typeface="Times"/>
              </a:rPr>
              <a:t>Felépítés</a:t>
            </a:r>
          </a:p>
          <a:p>
            <a:r>
              <a:rPr lang="en-US" dirty="0" err="1">
                <a:latin typeface="Times"/>
                <a:ea typeface="Calibri"/>
                <a:cs typeface="Times"/>
              </a:rPr>
              <a:t>Adatbázis</a:t>
            </a:r>
            <a:endParaRPr lang="en-US">
              <a:latin typeface="Times"/>
              <a:ea typeface="Calibri"/>
              <a:cs typeface="Times"/>
            </a:endParaRPr>
          </a:p>
          <a:p>
            <a:r>
              <a:rPr lang="en-US" dirty="0" err="1">
                <a:latin typeface="Times"/>
                <a:ea typeface="Calibri"/>
                <a:cs typeface="Times"/>
              </a:rPr>
              <a:t>Táblák</a:t>
            </a:r>
            <a:r>
              <a:rPr lang="en-US" dirty="0">
                <a:latin typeface="Times"/>
                <a:ea typeface="Calibri"/>
                <a:cs typeface="Times"/>
              </a:rPr>
              <a:t> </a:t>
            </a:r>
            <a:r>
              <a:rPr lang="en-US" dirty="0" err="1">
                <a:latin typeface="Times"/>
                <a:ea typeface="Calibri"/>
                <a:cs typeface="Times"/>
              </a:rPr>
              <a:t>és</a:t>
            </a:r>
            <a:r>
              <a:rPr lang="en-US" dirty="0">
                <a:latin typeface="Times"/>
                <a:ea typeface="Calibri"/>
                <a:cs typeface="Times"/>
              </a:rPr>
              <a:t> </a:t>
            </a:r>
            <a:r>
              <a:rPr lang="en-US" dirty="0" err="1">
                <a:latin typeface="Times"/>
                <a:ea typeface="Calibri"/>
                <a:cs typeface="Times"/>
              </a:rPr>
              <a:t>tartalmuk</a:t>
            </a:r>
            <a:endParaRPr lang="en-US" dirty="0">
              <a:latin typeface="Times"/>
              <a:ea typeface="Calibri"/>
              <a:cs typeface="Times"/>
            </a:endParaRPr>
          </a:p>
          <a:p>
            <a:r>
              <a:rPr lang="en-US" dirty="0">
                <a:latin typeface="Times"/>
                <a:ea typeface="Calibri"/>
                <a:cs typeface="Times"/>
              </a:rPr>
              <a:t>A </a:t>
            </a:r>
            <a:r>
              <a:rPr lang="en-US" dirty="0" err="1">
                <a:latin typeface="Times"/>
                <a:ea typeface="Calibri"/>
                <a:cs typeface="Times"/>
              </a:rPr>
              <a:t>játékról</a:t>
            </a: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6542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96C6-7743-6E0A-E1A6-0F35EC6E3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err="1">
                <a:latin typeface="Times"/>
                <a:ea typeface="Calibri Light"/>
                <a:cs typeface="Calibri Light"/>
              </a:rPr>
              <a:t>Cél</a:t>
            </a:r>
            <a:r>
              <a:rPr lang="en-US" sz="6000" dirty="0">
                <a:latin typeface="Times"/>
                <a:ea typeface="Calibri Light"/>
                <a:cs typeface="Calibri Light"/>
              </a:rPr>
              <a:t>: </a:t>
            </a:r>
            <a:endParaRPr lang="en-US" dirty="0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8B0AB-5FC8-B86A-C89D-777E12ECF1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"/>
                <a:ea typeface="Calibri"/>
                <a:cs typeface="Calibri"/>
              </a:rPr>
              <a:t>A </a:t>
            </a:r>
            <a:r>
              <a:rPr lang="en-US" err="1">
                <a:latin typeface="Times"/>
                <a:ea typeface="Calibri"/>
                <a:cs typeface="Calibri"/>
              </a:rPr>
              <a:t>projekt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célja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valami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b="1" err="1">
                <a:latin typeface="Times"/>
                <a:ea typeface="Calibri"/>
                <a:cs typeface="Calibri"/>
              </a:rPr>
              <a:t>új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és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b="1" err="1">
                <a:latin typeface="Times"/>
                <a:ea typeface="Calibri"/>
                <a:cs typeface="Calibri"/>
              </a:rPr>
              <a:t>innovatív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létrehozása</a:t>
            </a:r>
            <a:endParaRPr lang="en-US">
              <a:latin typeface="Times"/>
              <a:cs typeface="Times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Times"/>
                <a:ea typeface="Calibri"/>
                <a:cs typeface="Calibri"/>
              </a:rPr>
              <a:t>Önfejlesztés</a:t>
            </a:r>
            <a:endParaRPr lang="en-US">
              <a:latin typeface="Times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Times"/>
                <a:ea typeface="Calibri"/>
                <a:cs typeface="Calibri"/>
              </a:rPr>
              <a:t>Új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dolgok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tanulása</a:t>
            </a:r>
            <a:endParaRPr lang="en-US">
              <a:latin typeface="Times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Times"/>
                <a:ea typeface="Calibri"/>
                <a:cs typeface="Calibri"/>
              </a:rPr>
              <a:t>Megfelelő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b="1" err="1">
                <a:latin typeface="Times"/>
                <a:ea typeface="Calibri"/>
                <a:cs typeface="Calibri"/>
              </a:rPr>
              <a:t>minőségű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és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b="1" err="1">
                <a:latin typeface="Times"/>
                <a:ea typeface="Calibri"/>
                <a:cs typeface="Calibri"/>
              </a:rPr>
              <a:t>tartalmú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projekt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elkészítése</a:t>
            </a:r>
            <a:endParaRPr lang="en-US">
              <a:latin typeface="Times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62216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E8304-FAD2-E2BD-581E-319A18DD4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err="1">
                <a:latin typeface="Times"/>
                <a:ea typeface="Calibri Light"/>
                <a:cs typeface="Calibri Light"/>
              </a:rPr>
              <a:t>Koncepció</a:t>
            </a:r>
            <a:r>
              <a:rPr lang="en-US" sz="6000" dirty="0">
                <a:latin typeface="Times"/>
                <a:ea typeface="Calibri Light"/>
                <a:cs typeface="Calibri Light"/>
              </a:rPr>
              <a:t>:</a:t>
            </a:r>
            <a:endParaRPr lang="en-US" dirty="0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A39E8-CDCA-4DCF-6A25-5F80D167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"/>
                <a:ea typeface="Calibri"/>
                <a:cs typeface="Calibri"/>
              </a:rPr>
              <a:t>A </a:t>
            </a:r>
            <a:r>
              <a:rPr lang="en-US" err="1">
                <a:latin typeface="Times"/>
                <a:ea typeface="Calibri"/>
                <a:cs typeface="Calibri"/>
              </a:rPr>
              <a:t>végleges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játék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b="1" dirty="0">
                <a:latin typeface="Times"/>
                <a:ea typeface="Calibri"/>
                <a:cs typeface="Calibri"/>
              </a:rPr>
              <a:t>NEM </a:t>
            </a:r>
            <a:r>
              <a:rPr lang="en-US" err="1">
                <a:latin typeface="Times"/>
                <a:ea typeface="Calibri"/>
                <a:cs typeface="Calibri"/>
              </a:rPr>
              <a:t>az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eredeti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koncepció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alapján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készült</a:t>
            </a:r>
            <a:endParaRPr lang="en-US">
              <a:latin typeface="Times"/>
              <a:cs typeface="Times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Times"/>
                <a:ea typeface="Calibri"/>
                <a:cs typeface="Calibri"/>
              </a:rPr>
              <a:t>A </a:t>
            </a:r>
            <a:r>
              <a:rPr lang="en-US" b="1" err="1">
                <a:latin typeface="Times"/>
                <a:ea typeface="Calibri"/>
                <a:cs typeface="Calibri"/>
              </a:rPr>
              <a:t>végleges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verzió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viszont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egy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b="1" err="1">
                <a:latin typeface="Times"/>
                <a:ea typeface="Calibri"/>
                <a:cs typeface="Calibri"/>
              </a:rPr>
              <a:t>szabadulószobás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b="1" err="1">
                <a:latin typeface="Times"/>
                <a:ea typeface="Calibri"/>
                <a:cs typeface="Calibri"/>
              </a:rPr>
              <a:t>játék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lett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b="1" dirty="0">
                <a:latin typeface="Times"/>
                <a:ea typeface="Calibri"/>
                <a:cs typeface="Calibri"/>
              </a:rPr>
              <a:t>horror </a:t>
            </a:r>
            <a:r>
              <a:rPr lang="en-US" err="1">
                <a:latin typeface="Times"/>
                <a:ea typeface="Calibri"/>
                <a:cs typeface="Calibri"/>
              </a:rPr>
              <a:t>elemekkel</a:t>
            </a:r>
            <a:endParaRPr lang="en-US">
              <a:latin typeface="Times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Times"/>
                <a:ea typeface="Calibri"/>
                <a:cs typeface="Calibri"/>
              </a:rPr>
              <a:t>Speedrun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lehetőség</a:t>
            </a:r>
            <a:endParaRPr lang="en-US">
              <a:latin typeface="Times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911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57EE6-4E01-2441-4B36-CF6CC67A3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err="1">
                <a:latin typeface="Times"/>
                <a:ea typeface="Calibri Light"/>
                <a:cs typeface="Calibri Light"/>
              </a:rPr>
              <a:t>Miért</a:t>
            </a:r>
            <a:r>
              <a:rPr lang="en-US" sz="3600" dirty="0">
                <a:latin typeface="Times"/>
                <a:ea typeface="Calibri Light"/>
                <a:cs typeface="Calibri Light"/>
              </a:rPr>
              <a:t> </a:t>
            </a:r>
            <a:r>
              <a:rPr lang="en-US" sz="3600" err="1">
                <a:latin typeface="Times"/>
                <a:ea typeface="Calibri Light"/>
                <a:cs typeface="Calibri Light"/>
              </a:rPr>
              <a:t>nem</a:t>
            </a:r>
            <a:r>
              <a:rPr lang="en-US" sz="3600" dirty="0">
                <a:latin typeface="Times"/>
                <a:ea typeface="Calibri Light"/>
                <a:cs typeface="Calibri Light"/>
              </a:rPr>
              <a:t> </a:t>
            </a:r>
            <a:r>
              <a:rPr lang="en-US" sz="3600" err="1">
                <a:latin typeface="Times"/>
                <a:ea typeface="Calibri Light"/>
                <a:cs typeface="Calibri Light"/>
              </a:rPr>
              <a:t>az</a:t>
            </a:r>
            <a:r>
              <a:rPr lang="en-US" sz="3600" dirty="0">
                <a:latin typeface="Times"/>
                <a:ea typeface="Calibri Light"/>
                <a:cs typeface="Calibri Light"/>
              </a:rPr>
              <a:t> </a:t>
            </a:r>
            <a:r>
              <a:rPr lang="en-US" sz="3600" err="1">
                <a:latin typeface="Times"/>
                <a:ea typeface="Calibri Light"/>
                <a:cs typeface="Calibri Light"/>
              </a:rPr>
              <a:t>eredeti</a:t>
            </a:r>
            <a:r>
              <a:rPr lang="en-US" sz="3600" dirty="0">
                <a:latin typeface="Times"/>
                <a:ea typeface="Calibri Light"/>
                <a:cs typeface="Calibri Light"/>
              </a:rPr>
              <a:t> </a:t>
            </a:r>
            <a:r>
              <a:rPr lang="en-US" sz="3600" err="1">
                <a:latin typeface="Times"/>
                <a:ea typeface="Calibri Light"/>
                <a:cs typeface="Calibri Light"/>
              </a:rPr>
              <a:t>koncepciót</a:t>
            </a:r>
            <a:r>
              <a:rPr lang="en-US" sz="3600" dirty="0">
                <a:latin typeface="Times"/>
                <a:ea typeface="Calibri Light"/>
                <a:cs typeface="Calibri Light"/>
              </a:rPr>
              <a:t> </a:t>
            </a:r>
            <a:r>
              <a:rPr lang="en-US" sz="3600" err="1">
                <a:latin typeface="Times"/>
                <a:ea typeface="Calibri Light"/>
                <a:cs typeface="Calibri Light"/>
              </a:rPr>
              <a:t>valósítottuk</a:t>
            </a:r>
            <a:r>
              <a:rPr lang="en-US" sz="3600" dirty="0">
                <a:latin typeface="Times"/>
                <a:ea typeface="Calibri Light"/>
                <a:cs typeface="Calibri Light"/>
              </a:rPr>
              <a:t> meg?</a:t>
            </a:r>
            <a:endParaRPr lang="en-US" dirty="0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70B1-4B1D-FA96-0C35-DEE82107A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err="1">
                <a:latin typeface="Times"/>
                <a:ea typeface="Calibri"/>
                <a:cs typeface="Calibri"/>
              </a:rPr>
              <a:t>Időhiány</a:t>
            </a:r>
            <a:endParaRPr lang="en-US">
              <a:latin typeface="Times"/>
              <a:cs typeface="Times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Times"/>
                <a:ea typeface="Calibri"/>
                <a:cs typeface="Calibri"/>
              </a:rPr>
              <a:t>Energiaforrás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hiány</a:t>
            </a:r>
            <a:endParaRPr lang="en-US">
              <a:latin typeface="Times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Times"/>
                <a:ea typeface="Calibri"/>
                <a:cs typeface="Calibri"/>
              </a:rPr>
              <a:t>Túl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nagy</a:t>
            </a:r>
            <a:r>
              <a:rPr lang="en-US" dirty="0">
                <a:latin typeface="Times"/>
                <a:ea typeface="Calibri"/>
                <a:cs typeface="Calibri"/>
              </a:rPr>
              <a:t> volt a </a:t>
            </a:r>
            <a:r>
              <a:rPr lang="en-US" err="1">
                <a:latin typeface="Times"/>
                <a:ea typeface="Calibri"/>
                <a:cs typeface="Calibri"/>
              </a:rPr>
              <a:t>projekt</a:t>
            </a:r>
            <a:r>
              <a:rPr lang="en-US" dirty="0">
                <a:latin typeface="Times"/>
                <a:ea typeface="Calibri"/>
                <a:cs typeface="Calibri"/>
              </a:rPr>
              <a:t> a </a:t>
            </a:r>
            <a:r>
              <a:rPr lang="en-US" err="1">
                <a:latin typeface="Times"/>
                <a:ea typeface="Calibri"/>
                <a:cs typeface="Calibri"/>
              </a:rPr>
              <a:t>csapat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létszámához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képest</a:t>
            </a:r>
            <a:endParaRPr lang="en-US">
              <a:latin typeface="Times"/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0929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F8EF4-6921-6349-DBCA-AC0F4C0CE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"/>
                <a:ea typeface="Calibri Light"/>
                <a:cs typeface="Calibri Light"/>
              </a:rPr>
              <a:t>Weboldal</a:t>
            </a:r>
            <a:endParaRPr lang="en-US" err="1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A5D0C4-75D0-6B33-3389-7506D76E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"/>
                <a:ea typeface="Calibri"/>
                <a:cs typeface="Calibri"/>
              </a:rPr>
              <a:t>WebStorm</a:t>
            </a:r>
            <a:endParaRPr lang="en-US">
              <a:latin typeface="Times"/>
              <a:cs typeface="Times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Times"/>
                <a:cs typeface="Times New Roman"/>
              </a:rPr>
              <a:t>OpenChakra</a:t>
            </a:r>
            <a:r>
              <a:rPr lang="en-US" dirty="0">
                <a:latin typeface="Times"/>
                <a:cs typeface="Times New Roman"/>
              </a:rPr>
              <a:t> </a:t>
            </a:r>
            <a:r>
              <a:rPr lang="en-US" err="1">
                <a:latin typeface="Times"/>
                <a:cs typeface="Times New Roman"/>
              </a:rPr>
              <a:t>keretrendszer</a:t>
            </a:r>
            <a:r>
              <a:rPr lang="en-US" dirty="0">
                <a:latin typeface="Times"/>
                <a:cs typeface="Times New Roman"/>
              </a:rPr>
              <a:t> </a:t>
            </a:r>
            <a:endParaRPr lang="en-US">
              <a:latin typeface="Times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Times"/>
                <a:cs typeface="Times New Roman"/>
              </a:rPr>
              <a:t>Eredmények</a:t>
            </a:r>
            <a:r>
              <a:rPr lang="en-US" dirty="0">
                <a:latin typeface="Times"/>
                <a:cs typeface="Times New Roman"/>
              </a:rPr>
              <a:t> </a:t>
            </a:r>
            <a:r>
              <a:rPr lang="en-US" err="1">
                <a:latin typeface="Times"/>
                <a:cs typeface="Times New Roman"/>
              </a:rPr>
              <a:t>nyomon</a:t>
            </a:r>
            <a:r>
              <a:rPr lang="en-US" dirty="0">
                <a:latin typeface="Times"/>
                <a:cs typeface="Times New Roman"/>
              </a:rPr>
              <a:t> </a:t>
            </a:r>
            <a:r>
              <a:rPr lang="en-US" err="1">
                <a:latin typeface="Times"/>
                <a:cs typeface="Times New Roman"/>
              </a:rPr>
              <a:t>övetése</a:t>
            </a:r>
            <a:endParaRPr lang="en-US">
              <a:latin typeface="Times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Times"/>
                <a:cs typeface="Times New Roman"/>
              </a:rPr>
              <a:t>Közösség</a:t>
            </a:r>
            <a:r>
              <a:rPr lang="en-US" dirty="0">
                <a:latin typeface="Times"/>
                <a:cs typeface="Times New Roman"/>
              </a:rPr>
              <a:t> </a:t>
            </a:r>
            <a:r>
              <a:rPr lang="en-US" err="1">
                <a:latin typeface="Times"/>
                <a:cs typeface="Times New Roman"/>
              </a:rPr>
              <a:t>építés</a:t>
            </a:r>
            <a:endParaRPr lang="en-US">
              <a:latin typeface="Times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Times"/>
                <a:cs typeface="Times New Roman"/>
              </a:rPr>
              <a:t>Játék</a:t>
            </a:r>
            <a:r>
              <a:rPr lang="en-US" dirty="0">
                <a:latin typeface="Times"/>
                <a:cs typeface="Times New Roman"/>
              </a:rPr>
              <a:t> </a:t>
            </a:r>
            <a:r>
              <a:rPr lang="en-US" err="1">
                <a:latin typeface="Times"/>
                <a:cs typeface="Times New Roman"/>
              </a:rPr>
              <a:t>letöltésének</a:t>
            </a:r>
            <a:r>
              <a:rPr lang="en-US" dirty="0">
                <a:latin typeface="Times"/>
                <a:cs typeface="Times New Roman"/>
              </a:rPr>
              <a:t> </a:t>
            </a:r>
            <a:r>
              <a:rPr lang="en-US" err="1">
                <a:latin typeface="Times"/>
                <a:cs typeface="Times New Roman"/>
              </a:rPr>
              <a:t>biztosítása</a:t>
            </a:r>
            <a:endParaRPr lang="en-US">
              <a:latin typeface="Times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150000"/>
              </a:lnSpc>
            </a:pPr>
            <a:r>
              <a:rPr lang="en-US" err="1">
                <a:latin typeface="Times"/>
                <a:cs typeface="Times New Roman"/>
              </a:rPr>
              <a:t>Játék</a:t>
            </a:r>
            <a:r>
              <a:rPr lang="en-US" dirty="0">
                <a:latin typeface="Times"/>
                <a:cs typeface="Times New Roman"/>
              </a:rPr>
              <a:t> </a:t>
            </a:r>
            <a:r>
              <a:rPr lang="en-US" err="1">
                <a:latin typeface="Times"/>
                <a:cs typeface="Times New Roman"/>
              </a:rPr>
              <a:t>ismertetése</a:t>
            </a:r>
            <a:endParaRPr lang="en-US" err="1">
              <a:latin typeface="Times"/>
              <a:ea typeface="Calibri" panose="020F0502020204030204"/>
              <a:cs typeface="Calibri" panose="020F0502020204030204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342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3C214-9253-927C-E936-CAD9DEFFF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Times"/>
                <a:ea typeface="Calibri Light"/>
                <a:cs typeface="Calibri Light"/>
              </a:rPr>
              <a:t>Felépítés</a:t>
            </a:r>
            <a:endParaRPr lang="en-US" err="1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77EAE-DAE5-2C1C-B61A-C4BC79AAB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"/>
                <a:ea typeface="Calibri"/>
                <a:cs typeface="Arial"/>
              </a:rPr>
              <a:t>•</a:t>
            </a:r>
            <a:r>
              <a:rPr lang="en-US" dirty="0">
                <a:latin typeface="Times"/>
                <a:ea typeface="Calibri"/>
                <a:cs typeface="Calibri"/>
              </a:rPr>
              <a:t>Navbar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Calibri"/>
                <a:cs typeface="Arial"/>
              </a:rPr>
              <a:t>•</a:t>
            </a:r>
            <a:r>
              <a:rPr lang="en-US" dirty="0">
                <a:latin typeface="Times"/>
                <a:ea typeface="Calibri"/>
                <a:cs typeface="Calibri"/>
              </a:rPr>
              <a:t>Header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Calibri"/>
                <a:cs typeface="Arial"/>
              </a:rPr>
              <a:t>•</a:t>
            </a:r>
            <a:r>
              <a:rPr lang="en-US" dirty="0">
                <a:latin typeface="Times"/>
                <a:ea typeface="Calibri"/>
                <a:cs typeface="Calibri"/>
              </a:rPr>
              <a:t>Carousel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Calibri"/>
                <a:cs typeface="Arial"/>
              </a:rPr>
              <a:t>•</a:t>
            </a:r>
            <a:r>
              <a:rPr lang="en-US" dirty="0">
                <a:latin typeface="Times"/>
                <a:ea typeface="Calibri"/>
                <a:cs typeface="Calibri"/>
              </a:rPr>
              <a:t>2xText </a:t>
            </a:r>
            <a:r>
              <a:rPr lang="en-US" err="1">
                <a:latin typeface="Times"/>
                <a:ea typeface="Calibri"/>
                <a:cs typeface="Calibri"/>
              </a:rPr>
              <a:t>boksz</a:t>
            </a:r>
            <a:endParaRPr lang="en-US">
              <a:latin typeface="Times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dirty="0">
                <a:latin typeface="Times"/>
                <a:ea typeface="Calibri"/>
                <a:cs typeface="Arial"/>
              </a:rPr>
              <a:t>•</a:t>
            </a:r>
            <a:r>
              <a:rPr lang="en-US" dirty="0">
                <a:latin typeface="Times"/>
                <a:ea typeface="Calibri"/>
                <a:cs typeface="Calibri"/>
              </a:rPr>
              <a:t>3xCard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Calibri"/>
                <a:cs typeface="Arial"/>
              </a:rPr>
              <a:t>•</a:t>
            </a:r>
            <a:r>
              <a:rPr lang="en-US" dirty="0">
                <a:latin typeface="Times"/>
                <a:ea typeface="Calibri"/>
                <a:cs typeface="Calibri"/>
              </a:rPr>
              <a:t>Table </a:t>
            </a:r>
          </a:p>
          <a:p>
            <a:pPr marL="0" indent="0">
              <a:buNone/>
            </a:pPr>
            <a:r>
              <a:rPr lang="en-US" dirty="0">
                <a:latin typeface="Times"/>
                <a:ea typeface="Calibri"/>
                <a:cs typeface="Arial"/>
              </a:rPr>
              <a:t>•</a:t>
            </a:r>
            <a:r>
              <a:rPr lang="en-US" err="1">
                <a:latin typeface="Times"/>
                <a:ea typeface="Calibri"/>
                <a:cs typeface="Calibri"/>
              </a:rPr>
              <a:t>Komment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mező</a:t>
            </a:r>
            <a:endParaRPr lang="en-US">
              <a:latin typeface="Times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502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2561-1655-3604-804B-3497DE1F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"/>
                <a:ea typeface="Calibri Light"/>
                <a:cs typeface="Calibri Light"/>
              </a:rPr>
              <a:t>Adatbázis</a:t>
            </a:r>
            <a:endParaRPr lang="en-US" dirty="0" err="1">
              <a:latin typeface="Time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5E4A8-3C30-A5B5-D673-DB3266835E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"/>
                <a:cs typeface="Arial"/>
              </a:rPr>
              <a:t>•</a:t>
            </a:r>
            <a:r>
              <a:rPr lang="en-US" dirty="0">
                <a:latin typeface="Times"/>
                <a:cs typeface="Times New Roman"/>
              </a:rPr>
              <a:t>PostgreSQL </a:t>
            </a:r>
            <a:r>
              <a:rPr lang="en-US" err="1">
                <a:latin typeface="Times"/>
                <a:cs typeface="Times New Roman"/>
              </a:rPr>
              <a:t>adatbázis</a:t>
            </a:r>
            <a:r>
              <a:rPr lang="en-US" dirty="0">
                <a:latin typeface="Times"/>
                <a:cs typeface="Times New Roman"/>
              </a:rPr>
              <a:t> </a:t>
            </a:r>
            <a:endParaRPr lang="en-US">
              <a:latin typeface="Times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Times"/>
                <a:cs typeface="Arial"/>
              </a:rPr>
              <a:t>•</a:t>
            </a:r>
            <a:r>
              <a:rPr lang="en-US" dirty="0">
                <a:latin typeface="Times"/>
                <a:cs typeface="Times New Roman"/>
              </a:rPr>
              <a:t>Node.js </a:t>
            </a:r>
            <a:r>
              <a:rPr lang="en-US" err="1">
                <a:latin typeface="Times"/>
                <a:cs typeface="Times New Roman"/>
              </a:rPr>
              <a:t>alapú</a:t>
            </a:r>
            <a:r>
              <a:rPr lang="en-US" dirty="0">
                <a:latin typeface="Times"/>
                <a:cs typeface="Times New Roman"/>
              </a:rPr>
              <a:t> REST API</a:t>
            </a:r>
            <a:endParaRPr lang="en-US">
              <a:latin typeface="Times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Times"/>
                <a:cs typeface="Arial"/>
              </a:rPr>
              <a:t>•</a:t>
            </a:r>
            <a:r>
              <a:rPr lang="en-US" err="1">
                <a:latin typeface="Times"/>
                <a:cs typeface="Times New Roman"/>
              </a:rPr>
              <a:t>Supabase</a:t>
            </a:r>
            <a:endParaRPr lang="en-US">
              <a:latin typeface="Times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Times"/>
                <a:cs typeface="Arial"/>
              </a:rPr>
              <a:t>•</a:t>
            </a:r>
            <a:r>
              <a:rPr lang="en-US" dirty="0">
                <a:latin typeface="Times"/>
                <a:cs typeface="Times New Roman"/>
              </a:rPr>
              <a:t>3+1 </a:t>
            </a:r>
            <a:r>
              <a:rPr lang="en-US" err="1">
                <a:latin typeface="Times"/>
                <a:cs typeface="Times New Roman"/>
              </a:rPr>
              <a:t>Tábla</a:t>
            </a:r>
            <a:r>
              <a:rPr lang="en-US" dirty="0">
                <a:latin typeface="Times"/>
                <a:cs typeface="Times New Roman"/>
              </a:rPr>
              <a:t> </a:t>
            </a:r>
            <a:endParaRPr lang="en-US">
              <a:latin typeface="Times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dirty="0">
                <a:latin typeface="Times"/>
                <a:cs typeface="Arial"/>
              </a:rPr>
              <a:t>•</a:t>
            </a:r>
            <a:r>
              <a:rPr lang="en-US" dirty="0">
                <a:latin typeface="Times"/>
                <a:ea typeface="Calibri"/>
                <a:cs typeface="Calibri"/>
              </a:rPr>
              <a:t>feeds, profiles, times + </a:t>
            </a:r>
            <a:r>
              <a:rPr lang="en-US" err="1">
                <a:latin typeface="Times"/>
                <a:ea typeface="Calibri"/>
                <a:cs typeface="Calibri"/>
              </a:rPr>
              <a:t>supabase</a:t>
            </a:r>
            <a:r>
              <a:rPr lang="en-US" dirty="0">
                <a:latin typeface="Times"/>
                <a:ea typeface="Calibri"/>
                <a:cs typeface="Calibri"/>
              </a:rPr>
              <a:t> </a:t>
            </a:r>
            <a:r>
              <a:rPr lang="en-US" err="1">
                <a:latin typeface="Times"/>
                <a:ea typeface="Calibri"/>
                <a:cs typeface="Calibri"/>
              </a:rPr>
              <a:t>alaptábla</a:t>
            </a:r>
            <a:endParaRPr lang="en-US">
              <a:latin typeface="Times"/>
              <a:ea typeface="Calibri"/>
              <a:cs typeface="Calibri"/>
            </a:endParaRP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6385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802937-C5B2-92F3-5BA3-462F2F5EB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 err="1">
                <a:solidFill>
                  <a:schemeClr val="bg1"/>
                </a:solidFill>
                <a:latin typeface="Times"/>
                <a:cs typeface="Times"/>
              </a:rPr>
              <a:t>Táblák</a:t>
            </a:r>
            <a:r>
              <a:rPr lang="en-US" sz="3200" kern="1200" dirty="0">
                <a:solidFill>
                  <a:schemeClr val="bg1"/>
                </a:solidFill>
                <a:latin typeface="Times"/>
                <a:cs typeface="Time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Times"/>
                <a:cs typeface="Times"/>
              </a:rPr>
              <a:t>és</a:t>
            </a:r>
            <a:r>
              <a:rPr lang="en-US" sz="3200" kern="1200" dirty="0">
                <a:solidFill>
                  <a:schemeClr val="bg1"/>
                </a:solidFill>
                <a:latin typeface="Times"/>
                <a:cs typeface="Times"/>
              </a:rPr>
              <a:t> </a:t>
            </a:r>
            <a:r>
              <a:rPr lang="en-US" sz="3200" kern="1200" dirty="0" err="1">
                <a:solidFill>
                  <a:schemeClr val="bg1"/>
                </a:solidFill>
                <a:latin typeface="Times"/>
                <a:cs typeface="Times"/>
              </a:rPr>
              <a:t>tartalmuk</a:t>
            </a:r>
            <a:endParaRPr lang="en-US" sz="3200" kern="1200" dirty="0">
              <a:solidFill>
                <a:schemeClr val="bg1"/>
              </a:solidFill>
              <a:latin typeface="Times"/>
              <a:cs typeface="Times"/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0F13D0A-9FF6-D1F8-F2D8-DAB92E90CB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467" y="2631875"/>
            <a:ext cx="10905066" cy="248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797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FBD9B9E528F5554AA5FD83D67E61C9ED" ma:contentTypeVersion="12" ma:contentTypeDescription="Új dokumentum létrehozása." ma:contentTypeScope="" ma:versionID="dac1bce5f8dbf01e7c465fb9726dabd3">
  <xsd:schema xmlns:xsd="http://www.w3.org/2001/XMLSchema" xmlns:xs="http://www.w3.org/2001/XMLSchema" xmlns:p="http://schemas.microsoft.com/office/2006/metadata/properties" xmlns:ns2="df786ff7-f35a-4936-bb64-e0827b027ea2" xmlns:ns3="8a777d96-51c8-4b96-afb8-e036454563e3" targetNamespace="http://schemas.microsoft.com/office/2006/metadata/properties" ma:root="true" ma:fieldsID="43720623a444d30e0bcb5ae8ba0cfc10" ns2:_="" ns3:_="">
    <xsd:import namespace="df786ff7-f35a-4936-bb64-e0827b027ea2"/>
    <xsd:import namespace="8a777d96-51c8-4b96-afb8-e036454563e3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786ff7-f35a-4936-bb64-e0827b027ea2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Képcímkék" ma:readOnly="false" ma:fieldId="{5cf76f15-5ced-4ddc-b409-7134ff3c332f}" ma:taxonomyMulti="true" ma:sspId="6158a311-af83-4f2a-a46c-c8856566748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777d96-51c8-4b96-afb8-e036454563e3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b3fbe5d2-54bc-4378-a900-a2d16eca371e}" ma:internalName="TaxCatchAll" ma:showField="CatchAllData" ma:web="8a777d96-51c8-4b96-afb8-e036454563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a777d96-51c8-4b96-afb8-e036454563e3" xsi:nil="true"/>
    <lcf76f155ced4ddcb4097134ff3c332f xmlns="df786ff7-f35a-4936-bb64-e0827b027ea2">
      <Terms xmlns="http://schemas.microsoft.com/office/infopath/2007/PartnerControls"/>
    </lcf76f155ced4ddcb4097134ff3c332f>
    <ReferenceId xmlns="df786ff7-f35a-4936-bb64-e0827b027ea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FD9B00-3738-4BCA-A006-32647F284A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786ff7-f35a-4936-bb64-e0827b027ea2"/>
    <ds:schemaRef ds:uri="8a777d96-51c8-4b96-afb8-e036454563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24B4B7-9E86-4813-AD25-AC72FB2587DC}">
  <ds:schemaRefs>
    <ds:schemaRef ds:uri="http://schemas.microsoft.com/office/2006/metadata/properties"/>
    <ds:schemaRef ds:uri="http://schemas.microsoft.com/office/infopath/2007/PartnerControls"/>
    <ds:schemaRef ds:uri="8a777d96-51c8-4b96-afb8-e036454563e3"/>
    <ds:schemaRef ds:uri="df786ff7-f35a-4936-bb64-e0827b027ea2"/>
  </ds:schemaRefs>
</ds:datastoreItem>
</file>

<file path=customXml/itemProps3.xml><?xml version="1.0" encoding="utf-8"?>
<ds:datastoreItem xmlns:ds="http://schemas.openxmlformats.org/officeDocument/2006/customXml" ds:itemID="{79257D26-BB5E-45A8-A1CD-EA01D2F87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Office-téma</vt:lpstr>
      <vt:lpstr>Escape from The Horror House </vt:lpstr>
      <vt:lpstr>Tartalomjegyzék</vt:lpstr>
      <vt:lpstr>Cél: </vt:lpstr>
      <vt:lpstr>Koncepció:</vt:lpstr>
      <vt:lpstr>Miért nem az eredeti koncepciót valósítottuk meg?</vt:lpstr>
      <vt:lpstr>Weboldal</vt:lpstr>
      <vt:lpstr>Felépítés</vt:lpstr>
      <vt:lpstr>Adatbázis</vt:lpstr>
      <vt:lpstr>Táblák és tartalmuk</vt:lpstr>
      <vt:lpstr>Táblák és tartalmuk</vt:lpstr>
      <vt:lpstr>Táblák és tartalmuk</vt:lpstr>
      <vt:lpstr>A játékról</vt:lpstr>
      <vt:lpstr>Köszönjük a figyelmet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117</cp:revision>
  <dcterms:created xsi:type="dcterms:W3CDTF">2012-08-15T22:11:07Z</dcterms:created>
  <dcterms:modified xsi:type="dcterms:W3CDTF">2025-03-20T12:45:36Z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0x010100FBD9B9E528F5554AA5FD83D67E61C9ED</vt:lpwstr>
  </property>
  <property fmtid="{D5CDD505-2E9C-101B-9397-08002B2CF9AE}" pid="3" name="MediaServiceImageTags">
    <vt:lpwstr/>
  </property>
</Properties>
</file>