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C45D-1A8A-7053-9585-333A89D2C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80EEC-B934-2B1F-610F-69E7BB463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B49E-6744-DA93-C7ED-B863217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F7E-EC8C-BD48-A66B-B83E3CD7959B}" type="datetimeFigureOut">
              <a:rPr lang="en-IT" smtClean="0"/>
              <a:t>15/04/24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510F2-D179-E8BB-2899-1E5694D3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2D2D-9217-4215-B0BF-0AF4ED7E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242-2570-4C4E-B46E-B1339D53A9F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6298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7B20-F09A-19C5-96CE-BF0C4A4D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0C77A-03B3-C55C-E52D-D590CBB18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3A2C-90D9-4674-BFAB-6EE58B6C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F7E-EC8C-BD48-A66B-B83E3CD7959B}" type="datetimeFigureOut">
              <a:rPr lang="en-IT" smtClean="0"/>
              <a:t>15/04/24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300F-D032-0BF8-55B4-27071D17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57C8-E2D4-C50B-A20D-77DF0F73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242-2570-4C4E-B46E-B1339D53A9F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7323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762B0-F450-A6BF-A2D1-A4CD872AE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D5775-0E25-2261-5C48-D92F4A9C1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4AAB6-9791-936E-8571-DA4AA4B5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F7E-EC8C-BD48-A66B-B83E3CD7959B}" type="datetimeFigureOut">
              <a:rPr lang="en-IT" smtClean="0"/>
              <a:t>15/04/24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263AB-BDB4-CE35-3589-940620D0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EEC7B-7F3E-2B2D-8770-6097B20D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242-2570-4C4E-B46E-B1339D53A9F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112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8E5D-4D37-EC2C-A715-598C962E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9B39-9145-8E0F-2584-B3BEA194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8048-C529-4E41-E476-17C0238B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F7E-EC8C-BD48-A66B-B83E3CD7959B}" type="datetimeFigureOut">
              <a:rPr lang="en-IT" smtClean="0"/>
              <a:t>15/04/24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28B6-4B17-F7E9-2B0C-91DADC0C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CA82-DD4B-3680-E3E3-92DB046E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242-2570-4C4E-B46E-B1339D53A9F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6068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1EBD-B189-C9B2-91FF-D2BE87AE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BD8C7-FEA3-73C3-3BE8-038C92B1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E1008-8BE3-AE5D-E622-49E74C19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F7E-EC8C-BD48-A66B-B83E3CD7959B}" type="datetimeFigureOut">
              <a:rPr lang="en-IT" smtClean="0"/>
              <a:t>15/04/24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8317-53B3-8223-DD37-C5D46C83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7603-D329-98CC-6EF4-6816FE42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242-2570-4C4E-B46E-B1339D53A9F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3699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BE94-C8D0-C4B5-81D3-21F5345E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E793-ED45-A69B-6161-5B8E2F1A7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63197-D75B-B0E5-F751-A8E810183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91DD-72AE-9337-4E06-06ED7456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F7E-EC8C-BD48-A66B-B83E3CD7959B}" type="datetimeFigureOut">
              <a:rPr lang="en-IT" smtClean="0"/>
              <a:t>15/04/24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2C050-E841-6E14-EBED-C9B96CA5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9F91-2513-F6E9-6E3E-FFF171AE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242-2570-4C4E-B46E-B1339D53A9F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7320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A65A-64AF-EC2D-EF6F-E11DFC17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CB3D-96FC-943D-6B9C-3CDA83A41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F7DD5-928B-5E8F-568D-03F644E06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AA0C2-11C7-EC03-6CB4-16DAEF52D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38308-F720-22DA-550D-778F1D4D9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7D434-2990-76D6-D0BB-9C6E8D79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F7E-EC8C-BD48-A66B-B83E3CD7959B}" type="datetimeFigureOut">
              <a:rPr lang="en-IT" smtClean="0"/>
              <a:t>15/04/24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D510D-87BC-4CDF-0653-F6B34D37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E339C-4018-B7A8-D98A-464F7781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242-2570-4C4E-B46E-B1339D53A9F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7576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1877-C6A4-8A44-1C97-2551BBE5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6FA60-B958-08EF-C87D-A384B066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F7E-EC8C-BD48-A66B-B83E3CD7959B}" type="datetimeFigureOut">
              <a:rPr lang="en-IT" smtClean="0"/>
              <a:t>15/04/24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0115A-0451-03D1-0B97-F5E92F0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7ADCD-F9F2-EDCF-6181-E9B31993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242-2570-4C4E-B46E-B1339D53A9F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0115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4CFA7-BD3C-1A6C-E9FC-4F1830F8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F7E-EC8C-BD48-A66B-B83E3CD7959B}" type="datetimeFigureOut">
              <a:rPr lang="en-IT" smtClean="0"/>
              <a:t>15/04/24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500E7-322C-A427-3B23-3A8E1066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B95F8-BD08-1719-66CC-BE040363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242-2570-4C4E-B46E-B1339D53A9F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559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9A44-6D1F-4AEB-9F43-59A1DE51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64D7-CE80-2503-A779-06D3E332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9A008-82DB-0AF6-433C-0AEE8009A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A7AB7-BC36-08DB-1D57-186B505C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F7E-EC8C-BD48-A66B-B83E3CD7959B}" type="datetimeFigureOut">
              <a:rPr lang="en-IT" smtClean="0"/>
              <a:t>15/04/24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823BA-9723-5C8D-F8B2-FB4FF2B7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AE167-AA48-191B-01E3-5D7E5373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242-2570-4C4E-B46E-B1339D53A9F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769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D9FF-8452-BEF5-4589-19DC384A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7D371-F21B-D623-6368-D4CDA2350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21ECE-0D5A-819E-FEAE-3D7616891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09AA6-3859-B445-4A38-D595B7AF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F7E-EC8C-BD48-A66B-B83E3CD7959B}" type="datetimeFigureOut">
              <a:rPr lang="en-IT" smtClean="0"/>
              <a:t>15/04/24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E50AE-81CD-0963-09DA-C9BE57C3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28E66-857E-412D-05D7-49410695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242-2570-4C4E-B46E-B1339D53A9F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3428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8E242-3C00-8B4A-D804-1CDB26E5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7172A-4AF9-B368-972D-8351B799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44B78-6A76-D8AF-A1B0-C37F3505B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87F7E-EC8C-BD48-A66B-B83E3CD7959B}" type="datetimeFigureOut">
              <a:rPr lang="en-IT" smtClean="0"/>
              <a:t>15/04/24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1D94-AF0E-3FDD-0924-A70528C7A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41C6-6FCC-AB21-4DB2-13D750AB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2242-2570-4C4E-B46E-B1339D53A9F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54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07AA2-6906-D46D-8D24-996BDB89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31347" y="1393371"/>
            <a:ext cx="4020414" cy="4020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F47477-1906-F0EA-2D35-4449A44F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48" y="20151"/>
            <a:ext cx="4655931" cy="69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2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Cinzia Benetti</dc:creator>
  <cp:lastModifiedBy>Cinzia Benetti</cp:lastModifiedBy>
  <cp:revision>3</cp:revision>
  <dcterms:created xsi:type="dcterms:W3CDTF">2024-04-13T16:26:34Z</dcterms:created>
  <dcterms:modified xsi:type="dcterms:W3CDTF">2024-04-15T14:00:30Z</dcterms:modified>
</cp:coreProperties>
</file>