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c98ba4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c98ba4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c98ba4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c98ba4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c98ba4e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c98ba4e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c98ba4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c98ba4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c98ba4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c98ba4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XcS1Ly_Cl6hpHWKf0yeCQAtJePNCqKS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55475" y="41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0" y="-47625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5160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52938"/>
            <a:ext cx="6183499" cy="4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2593" r="2394" t="0"/>
          <a:stretch/>
        </p:blipFill>
        <p:spPr>
          <a:xfrm>
            <a:off x="201438" y="2109875"/>
            <a:ext cx="8741124" cy="20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25" y="101900"/>
            <a:ext cx="3618074" cy="20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placa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