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1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5DE24-E0B4-43BE-B838-1DDBD6E68DFB}" v="701" dt="2024-02-20T12:24:4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go Barreira" userId="436ec751-6bfc-4c0d-be25-f3c58dbbec61" providerId="ADAL" clId="{0D65DE24-E0B4-43BE-B838-1DDBD6E68DFB}"/>
    <pc:docChg chg="addSld delSld modSld">
      <pc:chgData name="Inigo Barreira" userId="436ec751-6bfc-4c0d-be25-f3c58dbbec61" providerId="ADAL" clId="{0D65DE24-E0B4-43BE-B838-1DDBD6E68DFB}" dt="2024-02-20T12:25:08.790" v="747" actId="47"/>
      <pc:docMkLst>
        <pc:docMk/>
      </pc:docMkLst>
      <pc:sldChg chg="addSp del mod">
        <pc:chgData name="Inigo Barreira" userId="436ec751-6bfc-4c0d-be25-f3c58dbbec61" providerId="ADAL" clId="{0D65DE24-E0B4-43BE-B838-1DDBD6E68DFB}" dt="2024-02-20T12:11:13.445" v="3" actId="47"/>
        <pc:sldMkLst>
          <pc:docMk/>
          <pc:sldMk cId="3920462597" sldId="256"/>
        </pc:sldMkLst>
        <pc:spChg chg="add">
          <ac:chgData name="Inigo Barreira" userId="436ec751-6bfc-4c0d-be25-f3c58dbbec61" providerId="ADAL" clId="{0D65DE24-E0B4-43BE-B838-1DDBD6E68DFB}" dt="2024-02-20T12:11:01.703" v="0" actId="22"/>
          <ac:spMkLst>
            <pc:docMk/>
            <pc:sldMk cId="3920462597" sldId="256"/>
            <ac:spMk id="5" creationId="{C3BD57B0-4EE0-3A02-1698-4FEAB1096588}"/>
          </ac:spMkLst>
        </pc:spChg>
      </pc:sldChg>
      <pc:sldChg chg="del">
        <pc:chgData name="Inigo Barreira" userId="436ec751-6bfc-4c0d-be25-f3c58dbbec61" providerId="ADAL" clId="{0D65DE24-E0B4-43BE-B838-1DDBD6E68DFB}" dt="2024-02-20T12:25:08.790" v="747" actId="47"/>
        <pc:sldMkLst>
          <pc:docMk/>
          <pc:sldMk cId="1126191553" sldId="257"/>
        </pc:sldMkLst>
      </pc:sldChg>
      <pc:sldChg chg="del">
        <pc:chgData name="Inigo Barreira" userId="436ec751-6bfc-4c0d-be25-f3c58dbbec61" providerId="ADAL" clId="{0D65DE24-E0B4-43BE-B838-1DDBD6E68DFB}" dt="2024-02-20T12:21:41.267" v="558" actId="47"/>
        <pc:sldMkLst>
          <pc:docMk/>
          <pc:sldMk cId="1747232516" sldId="258"/>
        </pc:sldMkLst>
      </pc:sldChg>
      <pc:sldChg chg="delSp modSp add mod setBg delDesignElem">
        <pc:chgData name="Inigo Barreira" userId="436ec751-6bfc-4c0d-be25-f3c58dbbec61" providerId="ADAL" clId="{0D65DE24-E0B4-43BE-B838-1DDBD6E68DFB}" dt="2024-02-20T12:11:36.412" v="25" actId="20577"/>
        <pc:sldMkLst>
          <pc:docMk/>
          <pc:sldMk cId="2158450434" sldId="259"/>
        </pc:sldMkLst>
        <pc:spChg chg="mod">
          <ac:chgData name="Inigo Barreira" userId="436ec751-6bfc-4c0d-be25-f3c58dbbec61" providerId="ADAL" clId="{0D65DE24-E0B4-43BE-B838-1DDBD6E68DFB}" dt="2024-02-20T12:11:36.412" v="25" actId="20577"/>
          <ac:spMkLst>
            <pc:docMk/>
            <pc:sldMk cId="2158450434" sldId="259"/>
            <ac:spMk id="2" creationId="{BDD50A4C-B139-8F4B-A580-910413F421E1}"/>
          </ac:spMkLst>
        </pc:spChg>
        <pc:spChg chg="del">
          <ac:chgData name="Inigo Barreira" userId="436ec751-6bfc-4c0d-be25-f3c58dbbec61" providerId="ADAL" clId="{0D65DE24-E0B4-43BE-B838-1DDBD6E68DFB}" dt="2024-02-20T12:11:11.559" v="2"/>
          <ac:spMkLst>
            <pc:docMk/>
            <pc:sldMk cId="2158450434" sldId="259"/>
            <ac:spMk id="1031" creationId="{23D09407-53BC-485E-B4CE-BC5E4FC4B25B}"/>
          </ac:spMkLst>
        </pc:spChg>
        <pc:spChg chg="del">
          <ac:chgData name="Inigo Barreira" userId="436ec751-6bfc-4c0d-be25-f3c58dbbec61" providerId="ADAL" clId="{0D65DE24-E0B4-43BE-B838-1DDBD6E68DFB}" dt="2024-02-20T12:11:11.559" v="2"/>
          <ac:spMkLst>
            <pc:docMk/>
            <pc:sldMk cId="2158450434" sldId="259"/>
            <ac:spMk id="1033" creationId="{921DB988-49FC-4608-B0A2-E2F3A4019041}"/>
          </ac:spMkLst>
        </pc:spChg>
        <pc:grpChg chg="del">
          <ac:chgData name="Inigo Barreira" userId="436ec751-6bfc-4c0d-be25-f3c58dbbec61" providerId="ADAL" clId="{0D65DE24-E0B4-43BE-B838-1DDBD6E68DFB}" dt="2024-02-20T12:11:11.559" v="2"/>
          <ac:grpSpMkLst>
            <pc:docMk/>
            <pc:sldMk cId="2158450434" sldId="259"/>
            <ac:grpSpMk id="1035" creationId="{E9B930FD-8671-4C4C-ADCF-73AC1D0CD417}"/>
          </ac:grpSpMkLst>
        </pc:grpChg>
        <pc:grpChg chg="del">
          <ac:chgData name="Inigo Barreira" userId="436ec751-6bfc-4c0d-be25-f3c58dbbec61" providerId="ADAL" clId="{0D65DE24-E0B4-43BE-B838-1DDBD6E68DFB}" dt="2024-02-20T12:11:11.559" v="2"/>
          <ac:grpSpMkLst>
            <pc:docMk/>
            <pc:sldMk cId="2158450434" sldId="259"/>
            <ac:grpSpMk id="1041" creationId="{383C2651-AE0C-4AE4-8725-E2F9414FE219}"/>
          </ac:grpSpMkLst>
        </pc:grpChg>
      </pc:sldChg>
      <pc:sldChg chg="delSp add del setBg delDesignElem">
        <pc:chgData name="Inigo Barreira" userId="436ec751-6bfc-4c0d-be25-f3c58dbbec61" providerId="ADAL" clId="{0D65DE24-E0B4-43BE-B838-1DDBD6E68DFB}" dt="2024-02-20T12:12:31.796" v="28" actId="47"/>
        <pc:sldMkLst>
          <pc:docMk/>
          <pc:sldMk cId="2344947235" sldId="260"/>
        </pc:sldMkLst>
        <pc:spChg chg="del">
          <ac:chgData name="Inigo Barreira" userId="436ec751-6bfc-4c0d-be25-f3c58dbbec61" providerId="ADAL" clId="{0D65DE24-E0B4-43BE-B838-1DDBD6E68DFB}" dt="2024-02-20T12:12:07.055" v="27"/>
          <ac:spMkLst>
            <pc:docMk/>
            <pc:sldMk cId="2344947235" sldId="260"/>
            <ac:spMk id="8" creationId="{18873D23-2DCF-4B31-A009-95721C06E8E1}"/>
          </ac:spMkLst>
        </pc:spChg>
        <pc:spChg chg="del">
          <ac:chgData name="Inigo Barreira" userId="436ec751-6bfc-4c0d-be25-f3c58dbbec61" providerId="ADAL" clId="{0D65DE24-E0B4-43BE-B838-1DDBD6E68DFB}" dt="2024-02-20T12:12:07.055" v="27"/>
          <ac:spMkLst>
            <pc:docMk/>
            <pc:sldMk cId="2344947235" sldId="260"/>
            <ac:spMk id="10" creationId="{C13EF075-D4EF-4929-ADBC-91B27DA19955}"/>
          </ac:spMkLst>
        </pc:spChg>
        <pc:grpChg chg="del">
          <ac:chgData name="Inigo Barreira" userId="436ec751-6bfc-4c0d-be25-f3c58dbbec61" providerId="ADAL" clId="{0D65DE24-E0B4-43BE-B838-1DDBD6E68DFB}" dt="2024-02-20T12:12:07.055" v="27"/>
          <ac:grpSpMkLst>
            <pc:docMk/>
            <pc:sldMk cId="2344947235" sldId="260"/>
            <ac:grpSpMk id="12" creationId="{DAA26DFA-AAB2-4973-9C17-16D587C7B198}"/>
          </ac:grpSpMkLst>
        </pc:grpChg>
      </pc:sldChg>
      <pc:sldChg chg="modSp mod modAnim">
        <pc:chgData name="Inigo Barreira" userId="436ec751-6bfc-4c0d-be25-f3c58dbbec61" providerId="ADAL" clId="{0D65DE24-E0B4-43BE-B838-1DDBD6E68DFB}" dt="2024-02-20T12:24:48.472" v="746" actId="20577"/>
        <pc:sldMkLst>
          <pc:docMk/>
          <pc:sldMk cId="1590482364" sldId="261"/>
        </pc:sldMkLst>
        <pc:spChg chg="mod">
          <ac:chgData name="Inigo Barreira" userId="436ec751-6bfc-4c0d-be25-f3c58dbbec61" providerId="ADAL" clId="{0D65DE24-E0B4-43BE-B838-1DDBD6E68DFB}" dt="2024-02-20T12:12:45.450" v="43" actId="20577"/>
          <ac:spMkLst>
            <pc:docMk/>
            <pc:sldMk cId="1590482364" sldId="261"/>
            <ac:spMk id="2" creationId="{E103CBCC-C54A-75D9-5F8B-98AE9FFCFE49}"/>
          </ac:spMkLst>
        </pc:spChg>
        <pc:spChg chg="mod">
          <ac:chgData name="Inigo Barreira" userId="436ec751-6bfc-4c0d-be25-f3c58dbbec61" providerId="ADAL" clId="{0D65DE24-E0B4-43BE-B838-1DDBD6E68DFB}" dt="2024-02-20T12:24:48.472" v="746" actId="20577"/>
          <ac:spMkLst>
            <pc:docMk/>
            <pc:sldMk cId="1590482364" sldId="261"/>
            <ac:spMk id="3" creationId="{B2BAC88C-0F47-DEE8-8879-BF5E41C805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ADCD-176D-D909-ED44-9BD198DDF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2CFD8-9C14-EA38-A97E-B8A11136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C5108-65DF-E4EF-3658-BD45BEF5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128C7-E0A1-6CF5-9186-DB1ED766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D4D99-0CD8-AB34-D413-15B1791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B9C36-18FA-EDCE-FA8B-0F625337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3CB1F-556B-A468-D26E-A9C0B62C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7F486-0A04-3736-0872-1A08A15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1FB73-E1C6-09FD-2160-F7A33788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9905D-47CE-C413-CBA6-C2D5F6F6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1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39ADCD-CD92-AEC6-4854-691EA027C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AFAC3C-8456-2D28-20CB-049C205B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3B3DB-E02E-6EF2-B91D-BD142D5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860AB-7348-3376-527C-71BD1F5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ACA85-23C1-2445-4239-6810B1D9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01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48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09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3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49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07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9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74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1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B6CA-86FE-A2D0-DF93-F308417B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5D59-DEE7-E3E9-0F70-5DFD8636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36D96-4886-D08A-F87E-E893DE9B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25FBA4-CA36-9518-9207-3337AD6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A1C69-9D2C-030E-AD9C-F7D499CA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1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036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33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FB4A1-66FA-2BDC-4CCF-EFD87C6D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D0526-7FA7-12D7-162E-4F710214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DE9BE-908F-A860-AA56-93D6827E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E820E-BAD4-A763-F550-DE157AAF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DEC81-426D-5E8D-71D5-E721C1F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2D9D6-AE12-16DE-E1F7-70BCC0DA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58E71-6B8D-DECA-C68C-770267302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1573D-AA05-8EE7-1BD7-40CAEE65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CA243-261E-2D32-F0F1-BA128A6A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DDF8-53E6-8488-2138-04ADD9B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CB7E3-4F28-E018-B434-5AB9C1AD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16B6-0097-48E3-2C28-151B6C65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DD504-EF0F-CDA6-737C-3CDB8804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110063-9A4C-B513-FAFF-FEDB67E2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E9AB13-CE3E-CA8B-5AD5-A1CDC828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6A3E44-C9BD-9D82-16E1-CAD3E622D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B0413C-9BCD-F5B6-1002-5ED0181E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2590CA-5484-AF0E-7E75-FD97677E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B4DABC-75C3-B671-B15A-734A5AD8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7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D4A4A-CF0F-0F63-48B1-E6017C9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2EAB3-4537-E921-41C3-CB12255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534F45-264E-9ECC-22FA-AEB05C95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46E96-9F7C-E9FC-C983-1A7F011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E2F3B0-9618-7D68-7E39-69A6944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BEC414-CA2D-8E76-6660-10241F1D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F0C5CB-7B57-AD48-5221-4472E1D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54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3935-DD5A-6909-A79E-A73BFF97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AE116-E231-FB14-FC5A-FEDA3FDF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6447A7-F2CD-1091-7214-AC94BA23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44FE3-DC57-1EE9-F2EA-F27942AE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1CA877-729B-87AC-DC48-B0D2E3A6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10DF6-0961-D9DD-4F56-10D3A38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7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8B6F-9DB8-8A60-B765-37A07058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FE7783-AC6A-59B7-D461-817F5A668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3EFD7-CEA4-EE75-CA71-CF5E4568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13D53-3493-9B4E-374C-ABF6DD3E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0A1C3E-060D-0836-4DB6-DF82C983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85925-2B81-F746-92CA-5CC2C587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2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A2551-FECF-7D9C-8763-6544BD9B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C9738-BB7F-AB9C-734F-C35279FD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DDC5D-2F0D-997B-4164-DECC2F4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4A433-B6C4-4BA6-8EF4-7DD63572F497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D45FB-FF5E-5B8B-ECDE-F7465422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78E23-52D4-62EC-BFDD-8A0FE0E3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82367-68A8-4533-BC73-6179D4AC5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7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</a:rPr>
              <a:t>CABF SCWG GitHub </a:t>
            </a:r>
            <a:r>
              <a:rPr lang="es-ES" sz="4000" dirty="0" err="1">
                <a:solidFill>
                  <a:schemeClr val="tx2"/>
                </a:solidFill>
              </a:rPr>
              <a:t>Procedure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61 – New Delhi, India</a:t>
            </a:r>
          </a:p>
        </p:txBody>
      </p: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Procedure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917" y="508838"/>
            <a:ext cx="6443887" cy="56676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>
                <a:solidFill>
                  <a:schemeClr val="tx2"/>
                </a:solidFill>
              </a:rPr>
              <a:t>Bug </a:t>
            </a:r>
            <a:r>
              <a:rPr lang="es-ES" sz="1800" dirty="0" err="1">
                <a:solidFill>
                  <a:schemeClr val="tx2"/>
                </a:solidFill>
              </a:rPr>
              <a:t>triage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rotations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600" dirty="0" err="1">
                <a:solidFill>
                  <a:schemeClr val="tx2"/>
                </a:solidFill>
              </a:rPr>
              <a:t>To</a:t>
            </a:r>
            <a:r>
              <a:rPr lang="es-ES" sz="1600" dirty="0">
                <a:solidFill>
                  <a:schemeClr val="tx2"/>
                </a:solidFill>
              </a:rPr>
              <a:t> ping </a:t>
            </a:r>
            <a:r>
              <a:rPr lang="es-ES" sz="1600" dirty="0" err="1">
                <a:solidFill>
                  <a:schemeClr val="tx2"/>
                </a:solidFill>
              </a:rPr>
              <a:t>automatically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every</a:t>
            </a:r>
            <a:r>
              <a:rPr lang="es-ES" sz="1600" dirty="0">
                <a:solidFill>
                  <a:schemeClr val="tx2"/>
                </a:solidFill>
              </a:rPr>
              <a:t> bug </a:t>
            </a:r>
            <a:r>
              <a:rPr lang="es-ES" sz="1600" dirty="0" err="1">
                <a:solidFill>
                  <a:schemeClr val="tx2"/>
                </a:solidFill>
              </a:rPr>
              <a:t>twice</a:t>
            </a:r>
            <a:r>
              <a:rPr lang="es-ES" sz="1600" dirty="0">
                <a:solidFill>
                  <a:schemeClr val="tx2"/>
                </a:solidFill>
              </a:rPr>
              <a:t> a </a:t>
            </a:r>
            <a:r>
              <a:rPr lang="es-ES" sz="1600" dirty="0" err="1">
                <a:solidFill>
                  <a:schemeClr val="tx2"/>
                </a:solidFill>
              </a:rPr>
              <a:t>year</a:t>
            </a:r>
            <a:r>
              <a:rPr lang="es-ES" sz="1600" dirty="0">
                <a:solidFill>
                  <a:schemeClr val="tx2"/>
                </a:solidFill>
              </a:rPr>
              <a:t> (</a:t>
            </a:r>
            <a:r>
              <a:rPr lang="es-ES" sz="1600" dirty="0" err="1">
                <a:solidFill>
                  <a:schemeClr val="tx2"/>
                </a:solidFill>
              </a:rPr>
              <a:t>every</a:t>
            </a:r>
            <a:r>
              <a:rPr lang="es-ES" sz="1600" dirty="0">
                <a:solidFill>
                  <a:schemeClr val="tx2"/>
                </a:solidFill>
              </a:rPr>
              <a:t> 6 </a:t>
            </a:r>
            <a:r>
              <a:rPr lang="es-ES" sz="1600" dirty="0" err="1">
                <a:solidFill>
                  <a:schemeClr val="tx2"/>
                </a:solidFill>
              </a:rPr>
              <a:t>months</a:t>
            </a:r>
            <a:r>
              <a:rPr lang="es-ES" sz="16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s-ES" sz="1400" dirty="0" err="1">
                <a:solidFill>
                  <a:schemeClr val="tx2"/>
                </a:solidFill>
              </a:rPr>
              <a:t>If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updated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>
                <a:solidFill>
                  <a:schemeClr val="tx2"/>
                </a:solidFill>
                <a:sym typeface="Wingdings" panose="05000000000000000000" pitchFamily="2" charset="2"/>
              </a:rPr>
              <a:t> no </a:t>
            </a:r>
            <a:r>
              <a:rPr lang="es-ES" sz="1400" dirty="0" err="1">
                <a:solidFill>
                  <a:schemeClr val="tx2"/>
                </a:solidFill>
                <a:sym typeface="Wingdings" panose="05000000000000000000" pitchFamily="2" charset="2"/>
              </a:rPr>
              <a:t>action</a:t>
            </a:r>
            <a:endParaRPr lang="es-ES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dirty="0" err="1">
                <a:solidFill>
                  <a:schemeClr val="tx2"/>
                </a:solidFill>
                <a:sym typeface="Wingdings" panose="05000000000000000000" pitchFamily="2" charset="2"/>
              </a:rPr>
              <a:t>If</a:t>
            </a:r>
            <a:r>
              <a:rPr lang="es-ES" sz="14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tx2"/>
                </a:solidFill>
                <a:sym typeface="Wingdings" panose="05000000000000000000" pitchFamily="2" charset="2"/>
              </a:rPr>
              <a:t>not</a:t>
            </a:r>
            <a:r>
              <a:rPr lang="es-ES" sz="1400" dirty="0">
                <a:solidFill>
                  <a:schemeClr val="tx2"/>
                </a:solidFill>
                <a:sym typeface="Wingdings" panose="05000000000000000000" pitchFamily="2" charset="2"/>
              </a:rPr>
              <a:t>  Look at </a:t>
            </a:r>
            <a:r>
              <a:rPr lang="es-ES" sz="1400" dirty="0" err="1">
                <a:solidFill>
                  <a:schemeClr val="tx2"/>
                </a:solidFill>
                <a:sym typeface="Wingdings" panose="05000000000000000000" pitchFamily="2" charset="2"/>
              </a:rPr>
              <a:t>the</a:t>
            </a:r>
            <a:r>
              <a:rPr lang="es-ES" sz="1400" dirty="0">
                <a:solidFill>
                  <a:schemeClr val="tx2"/>
                </a:solidFill>
                <a:sym typeface="Wingdings" panose="05000000000000000000" pitchFamily="2" charset="2"/>
              </a:rPr>
              <a:t> bug and decide</a:t>
            </a:r>
          </a:p>
          <a:p>
            <a:pPr lvl="3"/>
            <a:r>
              <a:rPr lang="es-ES" sz="1200" dirty="0" err="1">
                <a:solidFill>
                  <a:schemeClr val="tx2"/>
                </a:solidFill>
              </a:rPr>
              <a:t>Close</a:t>
            </a:r>
            <a:endParaRPr lang="es-ES" sz="1200" dirty="0">
              <a:solidFill>
                <a:schemeClr val="tx2"/>
              </a:solidFill>
            </a:endParaRPr>
          </a:p>
          <a:p>
            <a:pPr lvl="3"/>
            <a:r>
              <a:rPr lang="es-ES" sz="1200" dirty="0" err="1">
                <a:solidFill>
                  <a:schemeClr val="tx2"/>
                </a:solidFill>
              </a:rPr>
              <a:t>Assign</a:t>
            </a:r>
            <a:r>
              <a:rPr lang="es-ES" sz="1200" dirty="0">
                <a:solidFill>
                  <a:schemeClr val="tx2"/>
                </a:solidFill>
              </a:rPr>
              <a:t> new </a:t>
            </a:r>
            <a:r>
              <a:rPr lang="es-ES" sz="1200" dirty="0" err="1">
                <a:solidFill>
                  <a:schemeClr val="tx2"/>
                </a:solidFill>
              </a:rPr>
              <a:t>priority</a:t>
            </a:r>
            <a:endParaRPr lang="es-ES" sz="1200" dirty="0">
              <a:solidFill>
                <a:schemeClr val="tx2"/>
              </a:solidFill>
            </a:endParaRPr>
          </a:p>
          <a:p>
            <a:pPr lvl="1"/>
            <a:r>
              <a:rPr lang="es-ES" sz="1600" dirty="0" err="1">
                <a:solidFill>
                  <a:schemeClr val="tx2"/>
                </a:solidFill>
              </a:rPr>
              <a:t>Assign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reviewers</a:t>
            </a:r>
            <a:endParaRPr lang="es-ES" sz="1600" dirty="0">
              <a:solidFill>
                <a:schemeClr val="tx2"/>
              </a:solidFill>
            </a:endParaRPr>
          </a:p>
          <a:p>
            <a:pPr lvl="2"/>
            <a:r>
              <a:rPr lang="es-ES" sz="1400" dirty="0">
                <a:solidFill>
                  <a:schemeClr val="tx2"/>
                </a:solidFill>
              </a:rPr>
              <a:t>Ask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issue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creator</a:t>
            </a:r>
            <a:endParaRPr lang="es-ES" sz="1400" dirty="0">
              <a:solidFill>
                <a:schemeClr val="tx2"/>
              </a:solidFill>
            </a:endParaRPr>
          </a:p>
          <a:p>
            <a:pPr lvl="3"/>
            <a:r>
              <a:rPr lang="es-ES" sz="1200" dirty="0" err="1">
                <a:solidFill>
                  <a:schemeClr val="tx2"/>
                </a:solidFill>
              </a:rPr>
              <a:t>Still</a:t>
            </a:r>
            <a:r>
              <a:rPr lang="es-ES" sz="1200" dirty="0">
                <a:solidFill>
                  <a:schemeClr val="tx2"/>
                </a:solidFill>
              </a:rPr>
              <a:t> </a:t>
            </a:r>
            <a:r>
              <a:rPr lang="es-ES" sz="1200" dirty="0" err="1">
                <a:solidFill>
                  <a:schemeClr val="tx2"/>
                </a:solidFill>
              </a:rPr>
              <a:t>valid</a:t>
            </a:r>
            <a:r>
              <a:rPr lang="es-ES" sz="1200" dirty="0">
                <a:solidFill>
                  <a:schemeClr val="tx2"/>
                </a:solidFill>
              </a:rPr>
              <a:t>? </a:t>
            </a:r>
            <a:r>
              <a:rPr lang="es-ES" sz="12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s-ES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update</a:t>
            </a:r>
            <a:endParaRPr lang="es-ES" sz="1200" dirty="0">
              <a:solidFill>
                <a:schemeClr val="tx2"/>
              </a:solidFill>
            </a:endParaRPr>
          </a:p>
          <a:p>
            <a:pPr lvl="3"/>
            <a:r>
              <a:rPr lang="es-ES" sz="1200" dirty="0" err="1">
                <a:solidFill>
                  <a:schemeClr val="tx2"/>
                </a:solidFill>
              </a:rPr>
              <a:t>If</a:t>
            </a:r>
            <a:r>
              <a:rPr lang="es-ES" sz="1200" dirty="0">
                <a:solidFill>
                  <a:schemeClr val="tx2"/>
                </a:solidFill>
              </a:rPr>
              <a:t> </a:t>
            </a:r>
            <a:r>
              <a:rPr lang="es-ES" sz="1200" dirty="0" err="1">
                <a:solidFill>
                  <a:schemeClr val="tx2"/>
                </a:solidFill>
              </a:rPr>
              <a:t>not</a:t>
            </a:r>
            <a:r>
              <a:rPr lang="es-ES" sz="1200" dirty="0">
                <a:solidFill>
                  <a:schemeClr val="tx2"/>
                </a:solidFill>
              </a:rPr>
              <a:t> </a:t>
            </a:r>
            <a:r>
              <a:rPr lang="es-ES" sz="1200" dirty="0" err="1">
                <a:solidFill>
                  <a:schemeClr val="tx2"/>
                </a:solidFill>
              </a:rPr>
              <a:t>action</a:t>
            </a:r>
            <a:r>
              <a:rPr lang="es-ES" sz="1200" dirty="0">
                <a:solidFill>
                  <a:schemeClr val="tx2"/>
                </a:solidFill>
              </a:rPr>
              <a:t>/response in </a:t>
            </a:r>
            <a:r>
              <a:rPr lang="es-ES" sz="1200" dirty="0" err="1">
                <a:solidFill>
                  <a:schemeClr val="tx2"/>
                </a:solidFill>
              </a:rPr>
              <a:t>certain</a:t>
            </a:r>
            <a:r>
              <a:rPr lang="es-ES" sz="1200" dirty="0">
                <a:solidFill>
                  <a:schemeClr val="tx2"/>
                </a:solidFill>
              </a:rPr>
              <a:t> time </a:t>
            </a:r>
            <a:r>
              <a:rPr lang="es-ES" sz="12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s-ES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close</a:t>
            </a:r>
            <a:r>
              <a:rPr lang="es-ES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issue</a:t>
            </a:r>
            <a:endParaRPr lang="es-ES" sz="1200" dirty="0">
              <a:solidFill>
                <a:schemeClr val="tx2"/>
              </a:solidFill>
            </a:endParaRPr>
          </a:p>
          <a:p>
            <a:r>
              <a:rPr lang="es-ES" sz="1800" dirty="0">
                <a:solidFill>
                  <a:schemeClr val="tx2"/>
                </a:solidFill>
              </a:rPr>
              <a:t>Bug </a:t>
            </a:r>
            <a:r>
              <a:rPr lang="es-ES" sz="1800" dirty="0" err="1">
                <a:solidFill>
                  <a:schemeClr val="tx2"/>
                </a:solidFill>
              </a:rPr>
              <a:t>bankruptcy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600" dirty="0" err="1">
                <a:solidFill>
                  <a:schemeClr val="tx2"/>
                </a:solidFill>
              </a:rPr>
              <a:t>Automated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err="1">
                <a:solidFill>
                  <a:schemeClr val="tx2"/>
                </a:solidFill>
              </a:rPr>
              <a:t>comment</a:t>
            </a:r>
            <a:endParaRPr lang="es-ES" sz="1600" dirty="0">
              <a:solidFill>
                <a:schemeClr val="tx2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This</a:t>
            </a:r>
            <a:r>
              <a:rPr lang="es-ES" sz="1400" dirty="0">
                <a:solidFill>
                  <a:schemeClr val="tx2"/>
                </a:solidFill>
              </a:rPr>
              <a:t> bug has </a:t>
            </a:r>
            <a:r>
              <a:rPr lang="es-ES" sz="1400" dirty="0" err="1">
                <a:solidFill>
                  <a:schemeClr val="tx2"/>
                </a:solidFill>
              </a:rPr>
              <a:t>not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been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touched</a:t>
            </a:r>
            <a:r>
              <a:rPr lang="es-ES" sz="1400" dirty="0">
                <a:solidFill>
                  <a:schemeClr val="tx2"/>
                </a:solidFill>
              </a:rPr>
              <a:t> in 3 </a:t>
            </a:r>
            <a:r>
              <a:rPr lang="es-ES" sz="1400" dirty="0" err="1">
                <a:solidFill>
                  <a:schemeClr val="tx2"/>
                </a:solidFill>
              </a:rPr>
              <a:t>years</a:t>
            </a:r>
            <a:r>
              <a:rPr lang="es-ES" sz="1400" dirty="0">
                <a:solidFill>
                  <a:schemeClr val="tx2"/>
                </a:solidFill>
              </a:rPr>
              <a:t> so </a:t>
            </a:r>
            <a:r>
              <a:rPr lang="es-ES" sz="1400" dirty="0" err="1">
                <a:solidFill>
                  <a:schemeClr val="tx2"/>
                </a:solidFill>
              </a:rPr>
              <a:t>it´s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probably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not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relevant</a:t>
            </a:r>
            <a:r>
              <a:rPr lang="es-ES" sz="1400" dirty="0">
                <a:solidFill>
                  <a:schemeClr val="tx2"/>
                </a:solidFill>
              </a:rPr>
              <a:t>. </a:t>
            </a:r>
            <a:r>
              <a:rPr lang="es-ES" sz="1400" dirty="0" err="1">
                <a:solidFill>
                  <a:schemeClr val="tx2"/>
                </a:solidFill>
              </a:rPr>
              <a:t>If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you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don´t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update</a:t>
            </a:r>
            <a:r>
              <a:rPr lang="es-ES" sz="1400" dirty="0">
                <a:solidFill>
                  <a:schemeClr val="tx2"/>
                </a:solidFill>
              </a:rPr>
              <a:t> in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next</a:t>
            </a:r>
            <a:r>
              <a:rPr lang="es-ES" sz="1400" dirty="0">
                <a:solidFill>
                  <a:schemeClr val="tx2"/>
                </a:solidFill>
              </a:rPr>
              <a:t> 2 </a:t>
            </a:r>
            <a:r>
              <a:rPr lang="es-ES" sz="1400" dirty="0" err="1">
                <a:solidFill>
                  <a:schemeClr val="tx2"/>
                </a:solidFill>
              </a:rPr>
              <a:t>weeks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it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will</a:t>
            </a:r>
            <a:r>
              <a:rPr lang="es-ES" sz="1400" dirty="0">
                <a:solidFill>
                  <a:schemeClr val="tx2"/>
                </a:solidFill>
              </a:rPr>
              <a:t> be </a:t>
            </a:r>
            <a:r>
              <a:rPr lang="es-ES" sz="1400" dirty="0" err="1">
                <a:solidFill>
                  <a:schemeClr val="tx2"/>
                </a:solidFill>
              </a:rPr>
              <a:t>closed</a:t>
            </a:r>
            <a:endParaRPr lang="es-ES" sz="14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endParaRPr lang="es-ES" sz="10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endParaRPr lang="es-ES" sz="1000" dirty="0">
              <a:solidFill>
                <a:schemeClr val="tx2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105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Calibri Light</vt:lpstr>
      <vt:lpstr>Wingdings</vt:lpstr>
      <vt:lpstr>Tema de Office</vt:lpstr>
      <vt:lpstr>1_Tema de Office</vt:lpstr>
      <vt:lpstr>CABF SCWG GitHub Procedure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 61</dc:title>
  <dc:creator>Inigo Barreira</dc:creator>
  <cp:lastModifiedBy>Inigo Barreira</cp:lastModifiedBy>
  <cp:revision>1</cp:revision>
  <dcterms:created xsi:type="dcterms:W3CDTF">2024-02-15T16:46:06Z</dcterms:created>
  <dcterms:modified xsi:type="dcterms:W3CDTF">2024-02-20T12:25:15Z</dcterms:modified>
</cp:coreProperties>
</file>