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CFD88-A102-4BC2-BD31-6516CFDF68DF}" v="907" dt="2024-02-20T11:58:2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go Barreira" userId="436ec751-6bfc-4c0d-be25-f3c58dbbec61" providerId="ADAL" clId="{941CFD88-A102-4BC2-BD31-6516CFDF68DF}"/>
    <pc:docChg chg="undo custSel modSld">
      <pc:chgData name="Inigo Barreira" userId="436ec751-6bfc-4c0d-be25-f3c58dbbec61" providerId="ADAL" clId="{941CFD88-A102-4BC2-BD31-6516CFDF68DF}" dt="2024-02-20T11:58:56.810" v="965" actId="1076"/>
      <pc:docMkLst>
        <pc:docMk/>
      </pc:docMkLst>
      <pc:sldChg chg="modSp mod">
        <pc:chgData name="Inigo Barreira" userId="436ec751-6bfc-4c0d-be25-f3c58dbbec61" providerId="ADAL" clId="{941CFD88-A102-4BC2-BD31-6516CFDF68DF}" dt="2024-02-20T11:19:38.313" v="44" actId="6549"/>
        <pc:sldMkLst>
          <pc:docMk/>
          <pc:sldMk cId="2158450434" sldId="256"/>
        </pc:sldMkLst>
        <pc:spChg chg="mod">
          <ac:chgData name="Inigo Barreira" userId="436ec751-6bfc-4c0d-be25-f3c58dbbec61" providerId="ADAL" clId="{941CFD88-A102-4BC2-BD31-6516CFDF68DF}" dt="2024-02-20T11:19:38.313" v="44" actId="6549"/>
          <ac:spMkLst>
            <pc:docMk/>
            <pc:sldMk cId="2158450434" sldId="256"/>
            <ac:spMk id="3" creationId="{DF1705F8-29EE-60AD-C3ED-16ADC513199D}"/>
          </ac:spMkLst>
        </pc:spChg>
      </pc:sldChg>
      <pc:sldChg chg="addSp delSp modSp mod addAnim delAnim modAnim">
        <pc:chgData name="Inigo Barreira" userId="436ec751-6bfc-4c0d-be25-f3c58dbbec61" providerId="ADAL" clId="{941CFD88-A102-4BC2-BD31-6516CFDF68DF}" dt="2024-02-20T11:58:56.810" v="965" actId="1076"/>
        <pc:sldMkLst>
          <pc:docMk/>
          <pc:sldMk cId="2344947235" sldId="257"/>
        </pc:sldMkLst>
        <pc:spChg chg="add del mod">
          <ac:chgData name="Inigo Barreira" userId="436ec751-6bfc-4c0d-be25-f3c58dbbec61" providerId="ADAL" clId="{941CFD88-A102-4BC2-BD31-6516CFDF68DF}" dt="2024-02-20T11:58:56.810" v="965" actId="1076"/>
          <ac:spMkLst>
            <pc:docMk/>
            <pc:sldMk cId="2344947235" sldId="257"/>
            <ac:spMk id="3" creationId="{B2BAC88C-0F47-DEE8-8879-BF5E41C805BC}"/>
          </ac:spMkLst>
        </pc:spChg>
        <pc:spChg chg="add del mod">
          <ac:chgData name="Inigo Barreira" userId="436ec751-6bfc-4c0d-be25-f3c58dbbec61" providerId="ADAL" clId="{941CFD88-A102-4BC2-BD31-6516CFDF68DF}" dt="2024-02-20T11:58:47.933" v="964" actId="478"/>
          <ac:spMkLst>
            <pc:docMk/>
            <pc:sldMk cId="2344947235" sldId="257"/>
            <ac:spMk id="5" creationId="{F9C296FA-48BC-AB27-EFA8-2907BEE57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3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20/02/2024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</a:rPr>
              <a:t>CABF SCWG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61 – New Delhi, India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89" y="1243013"/>
            <a:ext cx="5217957" cy="5351947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Take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attendance</a:t>
            </a:r>
            <a:r>
              <a:rPr lang="es-ES" sz="1800" dirty="0">
                <a:solidFill>
                  <a:schemeClr val="tx2"/>
                </a:solidFill>
              </a:rPr>
              <a:t>, </a:t>
            </a:r>
            <a:r>
              <a:rPr lang="es-ES" sz="1800" dirty="0" err="1">
                <a:solidFill>
                  <a:schemeClr val="tx2"/>
                </a:solidFill>
              </a:rPr>
              <a:t>read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anti-trust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stemante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assign</a:t>
            </a:r>
            <a:r>
              <a:rPr lang="es-ES" sz="1800" dirty="0">
                <a:solidFill>
                  <a:schemeClr val="tx2"/>
                </a:solidFill>
              </a:rPr>
              <a:t> minute </a:t>
            </a:r>
            <a:r>
              <a:rPr lang="es-ES" sz="1800" dirty="0" err="1">
                <a:solidFill>
                  <a:schemeClr val="tx2"/>
                </a:solidFill>
              </a:rPr>
              <a:t>taker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Review</a:t>
            </a:r>
            <a:r>
              <a:rPr lang="es-ES" sz="1800" dirty="0">
                <a:solidFill>
                  <a:schemeClr val="tx2"/>
                </a:solidFill>
              </a:rPr>
              <a:t> agenda</a:t>
            </a:r>
          </a:p>
          <a:p>
            <a:r>
              <a:rPr lang="es-ES" sz="1800" dirty="0">
                <a:solidFill>
                  <a:schemeClr val="tx2"/>
                </a:solidFill>
              </a:rPr>
              <a:t>Minutes and </a:t>
            </a:r>
            <a:r>
              <a:rPr lang="es-ES" sz="1800" dirty="0" err="1">
                <a:solidFill>
                  <a:schemeClr val="tx2"/>
                </a:solidFill>
              </a:rPr>
              <a:t>membership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Summary</a:t>
            </a:r>
            <a:r>
              <a:rPr lang="es-ES" sz="1800" dirty="0">
                <a:solidFill>
                  <a:schemeClr val="tx2"/>
                </a:solidFill>
              </a:rPr>
              <a:t> (5-10 minutes)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Ballots</a:t>
            </a:r>
            <a:r>
              <a:rPr lang="es-ES" sz="1800" dirty="0">
                <a:solidFill>
                  <a:schemeClr val="tx2"/>
                </a:solidFill>
              </a:rPr>
              <a:t> (10-15 minutes)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SC70: </a:t>
            </a:r>
            <a:r>
              <a:rPr lang="es-ES" sz="1400" dirty="0" err="1">
                <a:solidFill>
                  <a:schemeClr val="tx2"/>
                </a:solidFill>
              </a:rPr>
              <a:t>Clarify</a:t>
            </a:r>
            <a:r>
              <a:rPr lang="es-ES" sz="1400" dirty="0">
                <a:solidFill>
                  <a:schemeClr val="tx2"/>
                </a:solidFill>
              </a:rPr>
              <a:t> use </a:t>
            </a:r>
            <a:r>
              <a:rPr lang="es-ES" sz="1400" dirty="0" err="1">
                <a:solidFill>
                  <a:schemeClr val="tx2"/>
                </a:solidFill>
              </a:rPr>
              <a:t>of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DTPs</a:t>
            </a:r>
            <a:r>
              <a:rPr lang="es-ES" sz="1400" dirty="0">
                <a:solidFill>
                  <a:schemeClr val="tx2"/>
                </a:solidFill>
              </a:rPr>
              <a:t> (</a:t>
            </a:r>
            <a:r>
              <a:rPr lang="es-ES" sz="1400" dirty="0" err="1">
                <a:solidFill>
                  <a:schemeClr val="tx2"/>
                </a:solidFill>
              </a:rPr>
              <a:t>passed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SC58: </a:t>
            </a:r>
            <a:r>
              <a:rPr lang="es-ES" sz="1400" dirty="0" err="1">
                <a:solidFill>
                  <a:schemeClr val="tx2"/>
                </a:solidFill>
              </a:rPr>
              <a:t>Allow</a:t>
            </a:r>
            <a:r>
              <a:rPr lang="es-ES" sz="1400" dirty="0">
                <a:solidFill>
                  <a:schemeClr val="tx2"/>
                </a:solidFill>
              </a:rPr>
              <a:t> VATEL and VATXI (</a:t>
            </a:r>
            <a:r>
              <a:rPr lang="es-ES" sz="1400" dirty="0" err="1">
                <a:solidFill>
                  <a:schemeClr val="tx2"/>
                </a:solidFill>
              </a:rPr>
              <a:t>passed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SC69: </a:t>
            </a:r>
            <a:r>
              <a:rPr lang="es-ES" sz="1400" dirty="0" err="1">
                <a:solidFill>
                  <a:schemeClr val="tx2"/>
                </a:solidFill>
              </a:rPr>
              <a:t>Logging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requirements</a:t>
            </a:r>
            <a:r>
              <a:rPr lang="es-ES" sz="1400" dirty="0">
                <a:solidFill>
                  <a:schemeClr val="tx2"/>
                </a:solidFill>
              </a:rPr>
              <a:t> (</a:t>
            </a:r>
            <a:r>
              <a:rPr lang="es-ES" sz="1400" dirty="0" err="1">
                <a:solidFill>
                  <a:schemeClr val="tx2"/>
                </a:solidFill>
              </a:rPr>
              <a:t>under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discussion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s-ES" sz="1400" dirty="0">
                <a:solidFill>
                  <a:schemeClr val="tx2"/>
                </a:solidFill>
              </a:rPr>
              <a:t>SC65: </a:t>
            </a:r>
            <a:r>
              <a:rPr lang="es-ES" sz="1400" dirty="0" err="1">
                <a:solidFill>
                  <a:schemeClr val="tx2"/>
                </a:solidFill>
              </a:rPr>
              <a:t>EVGs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format</a:t>
            </a:r>
            <a:r>
              <a:rPr lang="es-ES" sz="1400" dirty="0">
                <a:solidFill>
                  <a:schemeClr val="tx2"/>
                </a:solidFill>
              </a:rPr>
              <a:t> (</a:t>
            </a:r>
            <a:r>
              <a:rPr lang="es-ES" sz="1400" dirty="0" err="1">
                <a:solidFill>
                  <a:schemeClr val="tx2"/>
                </a:solidFill>
              </a:rPr>
              <a:t>under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discussion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 err="1">
                <a:solidFill>
                  <a:schemeClr val="tx2"/>
                </a:solidFill>
              </a:rPr>
              <a:t>Topics</a:t>
            </a:r>
            <a:endParaRPr lang="es-ES" sz="18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s-ES" sz="1400" dirty="0">
                <a:solidFill>
                  <a:schemeClr val="tx2"/>
                </a:solidFill>
              </a:rPr>
              <a:t>GitHub </a:t>
            </a:r>
            <a:r>
              <a:rPr lang="es-ES" sz="1400" dirty="0" err="1">
                <a:solidFill>
                  <a:schemeClr val="tx2"/>
                </a:solidFill>
              </a:rPr>
              <a:t>procedure</a:t>
            </a:r>
            <a:r>
              <a:rPr lang="es-ES" sz="1400" dirty="0">
                <a:solidFill>
                  <a:schemeClr val="tx2"/>
                </a:solidFill>
              </a:rPr>
              <a:t> (20-25 minutes) </a:t>
            </a:r>
            <a:endParaRPr lang="es-ES" sz="12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Revocation</a:t>
            </a:r>
            <a:r>
              <a:rPr lang="es-ES" sz="1400" dirty="0">
                <a:solidFill>
                  <a:schemeClr val="tx2"/>
                </a:solidFill>
              </a:rPr>
              <a:t> (40 minutes)</a:t>
            </a:r>
          </a:p>
          <a:p>
            <a:pPr marL="685800" lvl="2">
              <a:spcBef>
                <a:spcPts val="1000"/>
              </a:spcBef>
            </a:pPr>
            <a:r>
              <a:rPr lang="es-ES" sz="1400" dirty="0">
                <a:solidFill>
                  <a:schemeClr val="tx2"/>
                </a:solidFill>
              </a:rPr>
              <a:t>DNS </a:t>
            </a:r>
            <a:r>
              <a:rPr lang="es-ES" sz="1400" dirty="0" err="1">
                <a:solidFill>
                  <a:schemeClr val="tx2"/>
                </a:solidFill>
              </a:rPr>
              <a:t>delegation</a:t>
            </a:r>
            <a:r>
              <a:rPr lang="es-ES" sz="1400" dirty="0">
                <a:solidFill>
                  <a:schemeClr val="tx2"/>
                </a:solidFill>
              </a:rPr>
              <a:t> (15 minutes)</a:t>
            </a: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Documentation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procedure</a:t>
            </a:r>
            <a:r>
              <a:rPr lang="es-ES" sz="1400" dirty="0">
                <a:solidFill>
                  <a:schemeClr val="tx2"/>
                </a:solidFill>
              </a:rPr>
              <a:t> (10-15 minutes)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>
                <a:solidFill>
                  <a:schemeClr val="tx2"/>
                </a:solidFill>
              </a:rPr>
              <a:t>AOB (5-10 minutes)</a:t>
            </a:r>
          </a:p>
          <a:p>
            <a:pPr marL="685800" lvl="2">
              <a:spcBef>
                <a:spcPts val="1000"/>
              </a:spcBef>
            </a:pPr>
            <a:endParaRPr lang="es-ES" sz="14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endParaRPr lang="es-ES" sz="10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endParaRPr lang="es-ES" sz="1000" dirty="0">
              <a:solidFill>
                <a:schemeClr val="tx2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100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CABF SCWG 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CABF SCWG summary</dc:title>
  <dc:creator>Inigo Barreira</dc:creator>
  <cp:lastModifiedBy>Inigo Barreira</cp:lastModifiedBy>
  <cp:revision>16</cp:revision>
  <dcterms:created xsi:type="dcterms:W3CDTF">2023-02-13T10:39:18Z</dcterms:created>
  <dcterms:modified xsi:type="dcterms:W3CDTF">2024-02-20T11:59:05Z</dcterms:modified>
</cp:coreProperties>
</file>