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290C1-ABE4-43D5-924E-A2E6B025F24E}" v="2121" dt="2024-02-26T06:18:55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igo Barreira" userId="436ec751-6bfc-4c0d-be25-f3c58dbbec61" providerId="ADAL" clId="{3E0290C1-ABE4-43D5-924E-A2E6B025F24E}"/>
    <pc:docChg chg="custSel modSld">
      <pc:chgData name="Inigo Barreira" userId="436ec751-6bfc-4c0d-be25-f3c58dbbec61" providerId="ADAL" clId="{3E0290C1-ABE4-43D5-924E-A2E6B025F24E}" dt="2024-02-26T06:18:55.660" v="2220" actId="6549"/>
      <pc:docMkLst>
        <pc:docMk/>
      </pc:docMkLst>
      <pc:sldChg chg="modSp mod">
        <pc:chgData name="Inigo Barreira" userId="436ec751-6bfc-4c0d-be25-f3c58dbbec61" providerId="ADAL" clId="{3E0290C1-ABE4-43D5-924E-A2E6B025F24E}" dt="2024-02-20T10:39:36.548" v="36" actId="6549"/>
        <pc:sldMkLst>
          <pc:docMk/>
          <pc:sldMk cId="2158450434" sldId="256"/>
        </pc:sldMkLst>
        <pc:spChg chg="mod">
          <ac:chgData name="Inigo Barreira" userId="436ec751-6bfc-4c0d-be25-f3c58dbbec61" providerId="ADAL" clId="{3E0290C1-ABE4-43D5-924E-A2E6B025F24E}" dt="2024-02-20T10:39:36.548" v="36" actId="6549"/>
          <ac:spMkLst>
            <pc:docMk/>
            <pc:sldMk cId="2158450434" sldId="256"/>
            <ac:spMk id="3" creationId="{DF1705F8-29EE-60AD-C3ED-16ADC513199D}"/>
          </ac:spMkLst>
        </pc:spChg>
      </pc:sldChg>
      <pc:sldChg chg="modSp mod modAnim">
        <pc:chgData name="Inigo Barreira" userId="436ec751-6bfc-4c0d-be25-f3c58dbbec61" providerId="ADAL" clId="{3E0290C1-ABE4-43D5-924E-A2E6B025F24E}" dt="2024-02-20T10:47:01.846" v="533" actId="20577"/>
        <pc:sldMkLst>
          <pc:docMk/>
          <pc:sldMk cId="2344947235" sldId="257"/>
        </pc:sldMkLst>
        <pc:spChg chg="mod">
          <ac:chgData name="Inigo Barreira" userId="436ec751-6bfc-4c0d-be25-f3c58dbbec61" providerId="ADAL" clId="{3E0290C1-ABE4-43D5-924E-A2E6B025F24E}" dt="2024-02-20T10:47:01.846" v="533" actId="20577"/>
          <ac:spMkLst>
            <pc:docMk/>
            <pc:sldMk cId="2344947235" sldId="257"/>
            <ac:spMk id="3" creationId="{B2BAC88C-0F47-DEE8-8879-BF5E41C805BC}"/>
          </ac:spMkLst>
        </pc:spChg>
      </pc:sldChg>
      <pc:sldChg chg="modSp mod modAnim">
        <pc:chgData name="Inigo Barreira" userId="436ec751-6bfc-4c0d-be25-f3c58dbbec61" providerId="ADAL" clId="{3E0290C1-ABE4-43D5-924E-A2E6B025F24E}" dt="2024-02-20T10:57:13.657" v="1468" actId="20577"/>
        <pc:sldMkLst>
          <pc:docMk/>
          <pc:sldMk cId="2650534034" sldId="258"/>
        </pc:sldMkLst>
        <pc:spChg chg="mod">
          <ac:chgData name="Inigo Barreira" userId="436ec751-6bfc-4c0d-be25-f3c58dbbec61" providerId="ADAL" clId="{3E0290C1-ABE4-43D5-924E-A2E6B025F24E}" dt="2024-02-20T10:57:13.657" v="1468" actId="20577"/>
          <ac:spMkLst>
            <pc:docMk/>
            <pc:sldMk cId="2650534034" sldId="258"/>
            <ac:spMk id="3" creationId="{2C345983-1512-D85F-083D-E305D828AE49}"/>
          </ac:spMkLst>
        </pc:spChg>
      </pc:sldChg>
      <pc:sldChg chg="modSp modAnim">
        <pc:chgData name="Inigo Barreira" userId="436ec751-6bfc-4c0d-be25-f3c58dbbec61" providerId="ADAL" clId="{3E0290C1-ABE4-43D5-924E-A2E6B025F24E}" dt="2024-02-20T11:09:22.795" v="1608" actId="6549"/>
        <pc:sldMkLst>
          <pc:docMk/>
          <pc:sldMk cId="859074217" sldId="261"/>
        </pc:sldMkLst>
        <pc:spChg chg="mod">
          <ac:chgData name="Inigo Barreira" userId="436ec751-6bfc-4c0d-be25-f3c58dbbec61" providerId="ADAL" clId="{3E0290C1-ABE4-43D5-924E-A2E6B025F24E}" dt="2024-02-20T11:09:22.795" v="1608" actId="6549"/>
          <ac:spMkLst>
            <pc:docMk/>
            <pc:sldMk cId="859074217" sldId="261"/>
            <ac:spMk id="3" creationId="{2060B046-07D0-6C08-BE70-90AC4E7A946B}"/>
          </ac:spMkLst>
        </pc:spChg>
      </pc:sldChg>
      <pc:sldChg chg="modSp mod modAnim">
        <pc:chgData name="Inigo Barreira" userId="436ec751-6bfc-4c0d-be25-f3c58dbbec61" providerId="ADAL" clId="{3E0290C1-ABE4-43D5-924E-A2E6B025F24E}" dt="2024-02-26T06:18:55.660" v="2220" actId="6549"/>
        <pc:sldMkLst>
          <pc:docMk/>
          <pc:sldMk cId="3429606439" sldId="263"/>
        </pc:sldMkLst>
        <pc:spChg chg="mod">
          <ac:chgData name="Inigo Barreira" userId="436ec751-6bfc-4c0d-be25-f3c58dbbec61" providerId="ADAL" clId="{3E0290C1-ABE4-43D5-924E-A2E6B025F24E}" dt="2024-02-20T11:09:56.747" v="1651" actId="20577"/>
          <ac:spMkLst>
            <pc:docMk/>
            <pc:sldMk cId="3429606439" sldId="263"/>
            <ac:spMk id="2" creationId="{D3DB1764-E1A0-8B0F-9EE5-F706B1027EAA}"/>
          </ac:spMkLst>
        </pc:spChg>
        <pc:spChg chg="mod">
          <ac:chgData name="Inigo Barreira" userId="436ec751-6bfc-4c0d-be25-f3c58dbbec61" providerId="ADAL" clId="{3E0290C1-ABE4-43D5-924E-A2E6B025F24E}" dt="2024-02-26T06:18:55.660" v="2220" actId="6549"/>
          <ac:spMkLst>
            <pc:docMk/>
            <pc:sldMk cId="3429606439" sldId="263"/>
            <ac:spMk id="3" creationId="{2060B046-07D0-6C08-BE70-90AC4E7A94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B47C-9A18-5BDA-5FBC-6BC9B8E4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66C98-6688-09FA-E3DD-83E2FF3E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355DA-723A-5D73-728D-ED531568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7EFCA-91A6-E55B-9F60-7997199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AFD4D-F905-1D28-4B81-ED89E79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6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ACECE-C23C-F973-5885-BB70FD47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7089A-6D8C-4C59-0FB0-524152141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30BED-37D7-27DC-C8CB-2A3D219E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56F9B-EC0C-B531-3C82-0899AEE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B8D1A-E66C-8DED-E66E-C3F3BCB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66771-3AC7-9BED-2172-C9107D62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5F117-625D-685E-8F08-92A5FE2C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349B3-B34E-0A0B-2E13-246DCD27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5DCF4-6B3D-D4E0-0675-E55AC53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0F49B-C470-720E-F9E6-8ACCA01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3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3D98-50B4-3209-AE05-5E7F77F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6C11C-163C-56E7-948A-D5CEE2BA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119CE-B0A0-A7F8-A66C-EAD1DB4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8FBB1-7280-B5A3-3617-FA8D15EE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1EB77-42E5-BF43-159B-45445B92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0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285A1-DE4B-D53F-D227-12F63219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5BCC0-41E2-9DC1-7F90-25942873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8D453-A6E2-902A-BD12-DFEC8531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316D4-9CC0-72BF-A9CD-DAF2F87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1B6F0-231F-79EC-BA5F-DEB4A323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7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B6F9-F8EF-B188-E820-BA80039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C208C-FA83-26EC-DBCD-DEFE4073D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95E2E4-9DFA-1420-7378-9725E316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CBA0D-1A81-5CEE-4F98-BFA3409C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B78D6D-648E-EAE6-296A-3916D0A5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07F07-7EE8-EAA4-E3B0-7619B75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3791-8F5F-B765-9471-45A21CA0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9F256-6BA1-CF30-1B5C-45B60BD8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58EC1-0228-AAD1-4385-6A9624D7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13AFB2-C74F-F3CD-D3FD-3A77CB91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11063F-78C9-ECE2-7863-34E1FE7B7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5CD185-194B-DC88-C42D-7493B09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4C9B2E-D29D-681C-A733-C16E95A7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8A963-41B3-60F9-FA35-F682B725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1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BCBB-48FD-2336-2250-3DD2D8F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DE074-604B-A01D-CAC7-79A50FA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1C40B8-0B06-8A05-2224-C9319CD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CCE633-5BF7-26A7-794D-79B8E7EA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0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8FEEE1-84F2-9134-5DCA-395C4EE5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C4EEED-4E77-2B18-4485-26B0E4FC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61123F-E8DB-E9D3-2C04-865CBAF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3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A705-8D04-5B2D-3845-0D31D98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755D6-1FB3-412F-92D7-611AD793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DAB944-3524-DF64-DCA3-E0333C36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83FC1-7977-292A-6F35-0EC68BF5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2F386-0E6D-ADBF-BFAA-A5D83050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6E397-1E3B-60F9-D7E1-A85DD784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8329-9186-819F-ADD6-138077FA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8A4F88-4892-B98D-6C09-C10F29ECD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A5DB37-ABD8-469D-238B-3527680F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3CA8B-B4AE-B9B4-7792-CCCD209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8A57F-4CC3-A507-8553-610330A1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5FA9D-5309-453B-F090-7E512962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3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AA9E13-4BAC-DD1A-7C8F-FEF882EA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71D54-0334-6F68-FFDD-CF7E213D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8D25D-499A-0E29-C034-8187C496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848F-FE57-4E7F-ADAE-0D87BBCC41AD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E02AF-891B-E4DA-C30B-18871A3CB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6B1A2-4697-1AAF-BBA6-77C25742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4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50A4C-B139-8F4B-A580-910413F4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ES" sz="4000">
                <a:solidFill>
                  <a:schemeClr val="tx2"/>
                </a:solidFill>
              </a:rPr>
              <a:t>CABF SCWG summary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705F8-29EE-60AD-C3ED-16ADC513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F2F Meeting 61 – New Delhi, India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CAB Forum">
            <a:extLst>
              <a:ext uri="{FF2B5EF4-FFF2-40B4-BE49-F238E27FC236}">
                <a16:creationId xmlns:a16="http://schemas.microsoft.com/office/drawing/2014/main" id="{D5DADF7A-9D67-8DCA-4326-D246660B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480410"/>
            <a:ext cx="11525864" cy="25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4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03CBCC-C54A-75D9-5F8B-98AE9FFC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Balloting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AC88C-0F47-DEE8-8879-BF5E41C8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086" y="813816"/>
            <a:ext cx="6353356" cy="5230368"/>
          </a:xfrm>
        </p:spPr>
        <p:txBody>
          <a:bodyPr anchor="ctr">
            <a:normAutofit lnSpcReduction="10000"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Ballots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Passed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SC70: </a:t>
            </a:r>
            <a:r>
              <a:rPr lang="es-ES" sz="1800" dirty="0" err="1">
                <a:solidFill>
                  <a:schemeClr val="tx2"/>
                </a:solidFill>
              </a:rPr>
              <a:t>Clarify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use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DTPs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for</a:t>
            </a:r>
            <a:r>
              <a:rPr lang="es-ES" sz="1800" dirty="0">
                <a:solidFill>
                  <a:schemeClr val="tx2"/>
                </a:solidFill>
              </a:rPr>
              <a:t> DCV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SC68: </a:t>
            </a:r>
            <a:r>
              <a:rPr lang="es-ES" sz="1800" dirty="0" err="1">
                <a:solidFill>
                  <a:schemeClr val="tx2"/>
                </a:solidFill>
              </a:rPr>
              <a:t>Allow</a:t>
            </a:r>
            <a:r>
              <a:rPr lang="es-ES" sz="1800" dirty="0">
                <a:solidFill>
                  <a:schemeClr val="tx2"/>
                </a:solidFill>
              </a:rPr>
              <a:t> VATEL and VATXI </a:t>
            </a:r>
            <a:r>
              <a:rPr lang="es-ES" sz="1800" dirty="0" err="1">
                <a:solidFill>
                  <a:schemeClr val="tx2"/>
                </a:solidFill>
              </a:rPr>
              <a:t>for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organizationIdentifier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SC66: </a:t>
            </a:r>
            <a:r>
              <a:rPr lang="es-ES" sz="1800" dirty="0" err="1">
                <a:solidFill>
                  <a:schemeClr val="tx2"/>
                </a:solidFill>
              </a:rPr>
              <a:t>Fall</a:t>
            </a:r>
            <a:r>
              <a:rPr lang="es-ES" sz="1800" dirty="0">
                <a:solidFill>
                  <a:schemeClr val="tx2"/>
                </a:solidFill>
              </a:rPr>
              <a:t> 2023 </a:t>
            </a:r>
            <a:r>
              <a:rPr lang="es-ES" sz="1800" dirty="0" err="1">
                <a:solidFill>
                  <a:schemeClr val="tx2"/>
                </a:solidFill>
              </a:rPr>
              <a:t>clean</a:t>
            </a:r>
            <a:r>
              <a:rPr lang="es-ES" sz="1800" dirty="0">
                <a:solidFill>
                  <a:schemeClr val="tx2"/>
                </a:solidFill>
              </a:rPr>
              <a:t> up</a:t>
            </a: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Failed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 err="1">
                <a:solidFill>
                  <a:schemeClr val="tx2"/>
                </a:solidFill>
              </a:rPr>
              <a:t>None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discussion</a:t>
            </a:r>
            <a:endParaRPr lang="en-GB" sz="18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SC69: 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</a:rPr>
              <a:t>Clarify router and firewall logging requirements</a:t>
            </a:r>
          </a:p>
          <a:p>
            <a:pPr lvl="2"/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</a:rPr>
              <a:t>SC65: EVGs into RFC 3647 format v2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consideration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SCXX: </a:t>
            </a:r>
            <a:r>
              <a:rPr lang="en-GB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SLO/Response for CRL &amp; OCSP Responses</a:t>
            </a:r>
          </a:p>
          <a:p>
            <a:pPr lvl="2"/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</a:rPr>
              <a:t>SCXX:  Profiles clean-up</a:t>
            </a: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SCXX: </a:t>
            </a:r>
            <a:r>
              <a:rPr lang="es-ES" sz="1800" dirty="0" err="1">
                <a:solidFill>
                  <a:schemeClr val="tx2"/>
                </a:solidFill>
              </a:rPr>
              <a:t>Subscriber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agreement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terms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use</a:t>
            </a: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SCXX: </a:t>
            </a:r>
            <a:r>
              <a:rPr lang="es-ES" sz="1800" dirty="0" err="1">
                <a:solidFill>
                  <a:schemeClr val="tx2"/>
                </a:solidFill>
              </a:rPr>
              <a:t>Measure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all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hours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days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to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second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SCXX: </a:t>
            </a:r>
            <a:r>
              <a:rPr lang="es-ES" sz="1800" dirty="0" err="1">
                <a:solidFill>
                  <a:schemeClr val="tx2"/>
                </a:solidFill>
              </a:rPr>
              <a:t>Compromised</a:t>
            </a:r>
            <a:r>
              <a:rPr lang="es-ES" sz="1800" dirty="0">
                <a:solidFill>
                  <a:schemeClr val="tx2"/>
                </a:solidFill>
              </a:rPr>
              <a:t>/</a:t>
            </a:r>
            <a:r>
              <a:rPr lang="es-ES" sz="1800" dirty="0" err="1">
                <a:solidFill>
                  <a:schemeClr val="tx2"/>
                </a:solidFill>
              </a:rPr>
              <a:t>weak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keys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endParaRPr lang="es-ES" sz="1800" dirty="0">
              <a:solidFill>
                <a:schemeClr val="tx2"/>
              </a:solidFill>
            </a:endParaRPr>
          </a:p>
          <a:p>
            <a:pPr lvl="1"/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59CC59-A07D-F10E-1131-7528609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Updates done since last F2F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45983-1512-D85F-083D-E305D828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917" y="698740"/>
            <a:ext cx="6211019" cy="5336300"/>
          </a:xfrm>
        </p:spPr>
        <p:txBody>
          <a:bodyPr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New TLS </a:t>
            </a:r>
            <a:r>
              <a:rPr lang="es-ES" sz="1800" dirty="0" err="1">
                <a:solidFill>
                  <a:schemeClr val="tx2"/>
                </a:solidFill>
              </a:rPr>
              <a:t>BRs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versions</a:t>
            </a:r>
            <a:r>
              <a:rPr lang="es-ES" sz="1800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2.0.2: </a:t>
            </a:r>
            <a:r>
              <a:rPr lang="es-ES" sz="1400" dirty="0" err="1">
                <a:solidFill>
                  <a:schemeClr val="tx2"/>
                </a:solidFill>
              </a:rPr>
              <a:t>due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to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application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of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ballot</a:t>
            </a:r>
            <a:r>
              <a:rPr lang="es-ES" sz="1400" dirty="0">
                <a:solidFill>
                  <a:schemeClr val="tx2"/>
                </a:solidFill>
              </a:rPr>
              <a:t> SC66, </a:t>
            </a:r>
            <a:r>
              <a:rPr lang="es-ES" sz="1400" dirty="0" err="1">
                <a:solidFill>
                  <a:schemeClr val="tx2"/>
                </a:solidFill>
              </a:rPr>
              <a:t>which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cleaned</a:t>
            </a:r>
            <a:r>
              <a:rPr lang="es-ES" sz="1400" dirty="0">
                <a:solidFill>
                  <a:schemeClr val="tx2"/>
                </a:solidFill>
              </a:rPr>
              <a:t> up </a:t>
            </a:r>
            <a:r>
              <a:rPr lang="es-ES" sz="1400" dirty="0" err="1">
                <a:solidFill>
                  <a:schemeClr val="tx2"/>
                </a:solidFill>
              </a:rPr>
              <a:t>some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typos</a:t>
            </a:r>
            <a:r>
              <a:rPr lang="es-ES" sz="1400" dirty="0">
                <a:solidFill>
                  <a:schemeClr val="tx2"/>
                </a:solidFill>
              </a:rPr>
              <a:t>, </a:t>
            </a:r>
            <a:r>
              <a:rPr lang="es-ES" sz="1400" dirty="0" err="1">
                <a:solidFill>
                  <a:schemeClr val="tx2"/>
                </a:solidFill>
              </a:rPr>
              <a:t>misunderstandings</a:t>
            </a:r>
            <a:r>
              <a:rPr lang="es-ES" sz="1400" dirty="0">
                <a:solidFill>
                  <a:schemeClr val="tx2"/>
                </a:solidFill>
              </a:rPr>
              <a:t>, etc. </a:t>
            </a:r>
          </a:p>
          <a:p>
            <a:pPr lvl="1"/>
            <a:r>
              <a:rPr lang="es-ES" sz="1400" dirty="0" err="1">
                <a:solidFill>
                  <a:schemeClr val="tx2"/>
                </a:solidFill>
              </a:rPr>
              <a:t>Upcoming</a:t>
            </a:r>
            <a:r>
              <a:rPr lang="es-ES" sz="1400" dirty="0">
                <a:solidFill>
                  <a:schemeClr val="tx2"/>
                </a:solidFill>
              </a:rPr>
              <a:t> a new </a:t>
            </a:r>
            <a:r>
              <a:rPr lang="es-ES" sz="1400" dirty="0" err="1">
                <a:solidFill>
                  <a:schemeClr val="tx2"/>
                </a:solidFill>
              </a:rPr>
              <a:t>version</a:t>
            </a:r>
            <a:r>
              <a:rPr lang="es-ES" sz="1400" dirty="0">
                <a:solidFill>
                  <a:schemeClr val="tx2"/>
                </a:solidFill>
              </a:rPr>
              <a:t> 2.0.3 </a:t>
            </a:r>
            <a:r>
              <a:rPr lang="es-ES" sz="1400" dirty="0" err="1">
                <a:solidFill>
                  <a:schemeClr val="tx2"/>
                </a:solidFill>
              </a:rPr>
              <a:t>due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to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the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application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of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ballot</a:t>
            </a:r>
            <a:r>
              <a:rPr lang="es-ES" sz="1400" dirty="0">
                <a:solidFill>
                  <a:schemeClr val="tx2"/>
                </a:solidFill>
              </a:rPr>
              <a:t> SC70 </a:t>
            </a:r>
            <a:r>
              <a:rPr lang="es-ES" sz="1400" dirty="0" err="1">
                <a:solidFill>
                  <a:schemeClr val="tx2"/>
                </a:solidFill>
              </a:rPr>
              <a:t>to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clarify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the</a:t>
            </a:r>
            <a:r>
              <a:rPr lang="es-ES" sz="1400" dirty="0">
                <a:solidFill>
                  <a:schemeClr val="tx2"/>
                </a:solidFill>
              </a:rPr>
              <a:t> use </a:t>
            </a:r>
            <a:r>
              <a:rPr lang="es-ES" sz="1400" dirty="0" err="1">
                <a:solidFill>
                  <a:schemeClr val="tx2"/>
                </a:solidFill>
              </a:rPr>
              <a:t>of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DTPs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when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performing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Domain</a:t>
            </a:r>
            <a:r>
              <a:rPr lang="es-ES" sz="1400" dirty="0">
                <a:solidFill>
                  <a:schemeClr val="tx2"/>
                </a:solidFill>
              </a:rPr>
              <a:t> Control Validation. </a:t>
            </a:r>
            <a:r>
              <a:rPr lang="es-ES" sz="1400" dirty="0" err="1">
                <a:solidFill>
                  <a:schemeClr val="tx2"/>
                </a:solidFill>
              </a:rPr>
              <a:t>Under</a:t>
            </a:r>
            <a:r>
              <a:rPr lang="es-ES" sz="1400" dirty="0">
                <a:solidFill>
                  <a:schemeClr val="tx2"/>
                </a:solidFill>
              </a:rPr>
              <a:t> IPR </a:t>
            </a:r>
            <a:r>
              <a:rPr lang="es-ES" sz="1400" dirty="0" err="1">
                <a:solidFill>
                  <a:schemeClr val="tx2"/>
                </a:solidFill>
              </a:rPr>
              <a:t>review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period</a:t>
            </a:r>
            <a:endParaRPr lang="es-ES" sz="14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Upcoming</a:t>
            </a:r>
            <a:r>
              <a:rPr lang="es-ES" sz="1800" dirty="0">
                <a:solidFill>
                  <a:schemeClr val="tx2"/>
                </a:solidFill>
              </a:rPr>
              <a:t> a new </a:t>
            </a:r>
            <a:r>
              <a:rPr lang="es-ES" sz="1800" dirty="0" err="1">
                <a:solidFill>
                  <a:schemeClr val="tx2"/>
                </a:solidFill>
              </a:rPr>
              <a:t>EVGs</a:t>
            </a:r>
            <a:r>
              <a:rPr lang="es-ES" sz="1800" dirty="0">
                <a:solidFill>
                  <a:schemeClr val="tx2"/>
                </a:solidFill>
              </a:rPr>
              <a:t>, </a:t>
            </a:r>
            <a:r>
              <a:rPr lang="es-ES" sz="1800" dirty="0" err="1">
                <a:solidFill>
                  <a:schemeClr val="tx2"/>
                </a:solidFill>
              </a:rPr>
              <a:t>version</a:t>
            </a:r>
            <a:r>
              <a:rPr lang="es-ES" sz="1800" dirty="0">
                <a:solidFill>
                  <a:schemeClr val="tx2"/>
                </a:solidFill>
              </a:rPr>
              <a:t> 1.8.1 </a:t>
            </a:r>
            <a:r>
              <a:rPr lang="es-ES" sz="1800" dirty="0" err="1">
                <a:solidFill>
                  <a:schemeClr val="tx2"/>
                </a:solidFill>
              </a:rPr>
              <a:t>due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to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application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SC68, </a:t>
            </a:r>
            <a:r>
              <a:rPr lang="es-ES" sz="1800" dirty="0" err="1">
                <a:solidFill>
                  <a:schemeClr val="tx2"/>
                </a:solidFill>
              </a:rPr>
              <a:t>only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affecting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organizationIdentifier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field</a:t>
            </a:r>
            <a:r>
              <a:rPr lang="es-ES" sz="1800" dirty="0">
                <a:solidFill>
                  <a:schemeClr val="tx2"/>
                </a:solidFill>
              </a:rPr>
              <a:t>. </a:t>
            </a:r>
            <a:r>
              <a:rPr lang="es-ES" sz="1800" dirty="0" err="1">
                <a:solidFill>
                  <a:schemeClr val="tx2"/>
                </a:solidFill>
              </a:rPr>
              <a:t>This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is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IPR </a:t>
            </a:r>
            <a:r>
              <a:rPr lang="es-ES" sz="1800" dirty="0" err="1">
                <a:solidFill>
                  <a:schemeClr val="tx2"/>
                </a:solidFill>
              </a:rPr>
              <a:t>review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period</a:t>
            </a:r>
            <a:r>
              <a:rPr lang="es-ES" sz="1800" dirty="0">
                <a:solidFill>
                  <a:schemeClr val="tx2"/>
                </a:solidFill>
              </a:rPr>
              <a:t> (</a:t>
            </a:r>
            <a:r>
              <a:rPr lang="es-ES" sz="1800" dirty="0" err="1">
                <a:solidFill>
                  <a:schemeClr val="tx2"/>
                </a:solidFill>
              </a:rPr>
              <a:t>ends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</a:t>
            </a:r>
            <a:r>
              <a:rPr lang="es-ES" sz="1800" dirty="0">
                <a:solidFill>
                  <a:schemeClr val="tx2"/>
                </a:solidFill>
              </a:rPr>
              <a:t> March 1st)</a:t>
            </a:r>
          </a:p>
          <a:p>
            <a:r>
              <a:rPr lang="es-ES" sz="1800" dirty="0">
                <a:solidFill>
                  <a:schemeClr val="tx2"/>
                </a:solidFill>
              </a:rPr>
              <a:t>New SCWG </a:t>
            </a:r>
            <a:r>
              <a:rPr lang="es-ES" sz="1800" dirty="0" err="1">
                <a:solidFill>
                  <a:schemeClr val="tx2"/>
                </a:solidFill>
              </a:rPr>
              <a:t>charter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with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some</a:t>
            </a:r>
            <a:r>
              <a:rPr lang="es-ES" sz="1800" dirty="0">
                <a:solidFill>
                  <a:schemeClr val="tx2"/>
                </a:solidFill>
              </a:rPr>
              <a:t> new </a:t>
            </a:r>
            <a:r>
              <a:rPr lang="es-ES" sz="1800" dirty="0" err="1">
                <a:solidFill>
                  <a:schemeClr val="tx2"/>
                </a:solidFill>
              </a:rPr>
              <a:t>conditions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for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those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certificate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consumer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applicants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also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adding</a:t>
            </a:r>
            <a:r>
              <a:rPr lang="es-ES" sz="1800" dirty="0">
                <a:solidFill>
                  <a:schemeClr val="tx2"/>
                </a:solidFill>
              </a:rPr>
              <a:t> a </a:t>
            </a:r>
            <a:r>
              <a:rPr lang="es-ES" sz="1800" dirty="0" err="1">
                <a:solidFill>
                  <a:schemeClr val="tx2"/>
                </a:solidFill>
              </a:rPr>
              <a:t>probationary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period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6 </a:t>
            </a:r>
            <a:r>
              <a:rPr lang="es-ES" sz="1800" dirty="0" err="1">
                <a:solidFill>
                  <a:schemeClr val="tx2"/>
                </a:solidFill>
              </a:rPr>
              <a:t>months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for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all</a:t>
            </a:r>
            <a:r>
              <a:rPr lang="es-ES" sz="1800" dirty="0">
                <a:solidFill>
                  <a:schemeClr val="tx2"/>
                </a:solidFill>
              </a:rPr>
              <a:t> new </a:t>
            </a:r>
            <a:r>
              <a:rPr lang="es-ES" sz="1800" dirty="0" err="1">
                <a:solidFill>
                  <a:schemeClr val="tx2"/>
                </a:solidFill>
              </a:rPr>
              <a:t>members</a:t>
            </a:r>
            <a:r>
              <a:rPr lang="es-ES" sz="1800" dirty="0">
                <a:solidFill>
                  <a:schemeClr val="tx2"/>
                </a:solidFill>
              </a:rPr>
              <a:t> as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main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aspects</a:t>
            </a:r>
            <a:r>
              <a:rPr lang="es-ES" sz="1800" dirty="0">
                <a:solidFill>
                  <a:schemeClr val="tx2"/>
                </a:solidFill>
              </a:rPr>
              <a:t>/</a:t>
            </a:r>
            <a:r>
              <a:rPr lang="es-ES" sz="1800" dirty="0" err="1">
                <a:solidFill>
                  <a:schemeClr val="tx2"/>
                </a:solidFill>
              </a:rPr>
              <a:t>changes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charter</a:t>
            </a:r>
            <a:r>
              <a:rPr lang="es-ES" sz="1800" dirty="0">
                <a:solidFill>
                  <a:schemeClr val="tx2"/>
                </a:solidFill>
              </a:rPr>
              <a:t>.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Number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open </a:t>
            </a:r>
            <a:r>
              <a:rPr lang="es-ES" sz="1800" dirty="0" err="1">
                <a:solidFill>
                  <a:schemeClr val="tx2"/>
                </a:solidFill>
              </a:rPr>
              <a:t>issues</a:t>
            </a:r>
            <a:r>
              <a:rPr lang="es-ES" sz="1800" dirty="0">
                <a:solidFill>
                  <a:schemeClr val="tx2"/>
                </a:solidFill>
              </a:rPr>
              <a:t> in GitHub </a:t>
            </a:r>
            <a:r>
              <a:rPr lang="es-ES" sz="1800" dirty="0" err="1">
                <a:solidFill>
                  <a:schemeClr val="tx2"/>
                </a:solidFill>
              </a:rPr>
              <a:t>were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reduced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but</a:t>
            </a:r>
            <a:r>
              <a:rPr lang="es-ES" sz="1800" dirty="0">
                <a:solidFill>
                  <a:schemeClr val="tx2"/>
                </a:solidFill>
              </a:rPr>
              <a:t> new </a:t>
            </a:r>
            <a:r>
              <a:rPr lang="es-ES" sz="1800" dirty="0" err="1">
                <a:solidFill>
                  <a:schemeClr val="tx2"/>
                </a:solidFill>
              </a:rPr>
              <a:t>recent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discussions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have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made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them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grow</a:t>
            </a:r>
            <a:r>
              <a:rPr lang="es-ES" sz="1800" dirty="0">
                <a:solidFill>
                  <a:schemeClr val="tx2"/>
                </a:solidFill>
              </a:rPr>
              <a:t>. 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A new </a:t>
            </a:r>
            <a:r>
              <a:rPr lang="es-ES" sz="1400" dirty="0" err="1">
                <a:solidFill>
                  <a:schemeClr val="tx2"/>
                </a:solidFill>
              </a:rPr>
              <a:t>procedure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to</a:t>
            </a:r>
            <a:r>
              <a:rPr lang="es-ES" sz="1400" dirty="0">
                <a:solidFill>
                  <a:schemeClr val="tx2"/>
                </a:solidFill>
              </a:rPr>
              <a:t> deal </a:t>
            </a:r>
            <a:r>
              <a:rPr lang="es-ES" sz="1400" dirty="0" err="1">
                <a:solidFill>
                  <a:schemeClr val="tx2"/>
                </a:solidFill>
              </a:rPr>
              <a:t>with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this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aspect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to</a:t>
            </a:r>
            <a:r>
              <a:rPr lang="es-ES" sz="1400" dirty="0">
                <a:solidFill>
                  <a:schemeClr val="tx2"/>
                </a:solidFill>
              </a:rPr>
              <a:t> be </a:t>
            </a:r>
            <a:r>
              <a:rPr lang="es-ES" sz="1400" dirty="0" err="1">
                <a:solidFill>
                  <a:schemeClr val="tx2"/>
                </a:solidFill>
              </a:rPr>
              <a:t>discussed</a:t>
            </a:r>
            <a:r>
              <a:rPr lang="es-ES" sz="1400" dirty="0">
                <a:solidFill>
                  <a:schemeClr val="tx2"/>
                </a:solidFill>
              </a:rPr>
              <a:t> at </a:t>
            </a:r>
            <a:r>
              <a:rPr lang="es-ES" sz="1400" dirty="0" err="1">
                <a:solidFill>
                  <a:schemeClr val="tx2"/>
                </a:solidFill>
              </a:rPr>
              <a:t>the</a:t>
            </a:r>
            <a:r>
              <a:rPr lang="es-ES" sz="1400" dirty="0">
                <a:solidFill>
                  <a:schemeClr val="tx2"/>
                </a:solidFill>
              </a:rPr>
              <a:t> F2F</a:t>
            </a: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DB1764-E1A0-8B0F-9EE5-F706B102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Validation SC summary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0B046-07D0-6C08-BE70-90AC4E7A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MPIC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Automation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DTPs</a:t>
            </a:r>
            <a:endParaRPr lang="es-E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7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DB1764-E1A0-8B0F-9EE5-F706B102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Achievements</a:t>
            </a:r>
            <a:r>
              <a:rPr lang="es-ES" sz="3600" dirty="0">
                <a:solidFill>
                  <a:schemeClr val="tx2"/>
                </a:solidFill>
              </a:rPr>
              <a:t> and </a:t>
            </a:r>
            <a:r>
              <a:rPr lang="es-ES" sz="3600" dirty="0" err="1">
                <a:solidFill>
                  <a:schemeClr val="tx2"/>
                </a:solidFill>
              </a:rPr>
              <a:t>goals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0B046-07D0-6C08-BE70-90AC4E7A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724" y="353683"/>
            <a:ext cx="5622155" cy="6239661"/>
          </a:xfrm>
        </p:spPr>
        <p:txBody>
          <a:bodyPr anchor="ctr">
            <a:normAutofit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Achievements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Change WG </a:t>
            </a:r>
            <a:r>
              <a:rPr lang="es-ES" sz="1400" dirty="0" err="1">
                <a:solidFill>
                  <a:schemeClr val="tx2"/>
                </a:solidFill>
              </a:rPr>
              <a:t>teleconferences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content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Slot </a:t>
            </a:r>
            <a:r>
              <a:rPr lang="es-ES" sz="1400" dirty="0" err="1">
                <a:solidFill>
                  <a:schemeClr val="tx2"/>
                </a:solidFill>
              </a:rPr>
              <a:t>update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New </a:t>
            </a:r>
            <a:r>
              <a:rPr lang="es-ES" sz="1400" dirty="0" err="1">
                <a:solidFill>
                  <a:schemeClr val="tx2"/>
                </a:solidFill>
              </a:rPr>
              <a:t>charter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New </a:t>
            </a:r>
            <a:r>
              <a:rPr lang="es-ES" sz="1400" dirty="0" err="1">
                <a:solidFill>
                  <a:schemeClr val="tx2"/>
                </a:solidFill>
              </a:rPr>
              <a:t>EVGs</a:t>
            </a:r>
            <a:r>
              <a:rPr lang="es-ES" sz="1400" dirty="0">
                <a:solidFill>
                  <a:schemeClr val="tx2"/>
                </a:solidFill>
              </a:rPr>
              <a:t> (</a:t>
            </a:r>
            <a:r>
              <a:rPr lang="es-ES" sz="1400" dirty="0" err="1">
                <a:solidFill>
                  <a:schemeClr val="tx2"/>
                </a:solidFill>
              </a:rPr>
              <a:t>expected</a:t>
            </a:r>
            <a:r>
              <a:rPr lang="es-ES" sz="14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New </a:t>
            </a:r>
            <a:r>
              <a:rPr lang="es-ES" sz="1400" dirty="0" err="1">
                <a:solidFill>
                  <a:schemeClr val="tx2"/>
                </a:solidFill>
              </a:rPr>
              <a:t>certificate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profiles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+12 </a:t>
            </a:r>
            <a:r>
              <a:rPr lang="es-ES" sz="1400" dirty="0" err="1">
                <a:solidFill>
                  <a:schemeClr val="tx2"/>
                </a:solidFill>
              </a:rPr>
              <a:t>Ballots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managed</a:t>
            </a:r>
            <a:endParaRPr lang="es-ES" sz="14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Goals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400" dirty="0" err="1">
                <a:solidFill>
                  <a:schemeClr val="tx2"/>
                </a:solidFill>
              </a:rPr>
              <a:t>Better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management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of</a:t>
            </a:r>
            <a:r>
              <a:rPr lang="es-ES" sz="1400" dirty="0">
                <a:solidFill>
                  <a:schemeClr val="tx2"/>
                </a:solidFill>
              </a:rPr>
              <a:t> GitHub open </a:t>
            </a:r>
            <a:r>
              <a:rPr lang="es-ES" sz="1400" dirty="0" err="1">
                <a:solidFill>
                  <a:schemeClr val="tx2"/>
                </a:solidFill>
              </a:rPr>
              <a:t>issues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Management </a:t>
            </a:r>
            <a:r>
              <a:rPr lang="es-ES" sz="1400" dirty="0" err="1">
                <a:solidFill>
                  <a:schemeClr val="tx2"/>
                </a:solidFill>
              </a:rPr>
              <a:t>of</a:t>
            </a:r>
            <a:r>
              <a:rPr lang="es-ES" sz="1400" dirty="0">
                <a:solidFill>
                  <a:schemeClr val="tx2"/>
                </a:solidFill>
              </a:rPr>
              <a:t> new </a:t>
            </a:r>
            <a:r>
              <a:rPr lang="es-ES" sz="1400" dirty="0" err="1">
                <a:solidFill>
                  <a:schemeClr val="tx2"/>
                </a:solidFill>
              </a:rPr>
              <a:t>document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versions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 err="1">
                <a:solidFill>
                  <a:schemeClr val="tx2"/>
                </a:solidFill>
              </a:rPr>
              <a:t>Ongoing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ballots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 err="1">
                <a:solidFill>
                  <a:schemeClr val="tx2"/>
                </a:solidFill>
              </a:rPr>
              <a:t>Improving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revocation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 err="1">
                <a:solidFill>
                  <a:schemeClr val="tx2"/>
                </a:solidFill>
              </a:rPr>
              <a:t>Ongoing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work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on</a:t>
            </a:r>
            <a:r>
              <a:rPr lang="es-ES" sz="1400" dirty="0">
                <a:solidFill>
                  <a:schemeClr val="tx2"/>
                </a:solidFill>
              </a:rPr>
              <a:t> Validation SC</a:t>
            </a:r>
          </a:p>
          <a:p>
            <a:pPr marL="914400" lvl="2" indent="0">
              <a:buNone/>
            </a:pPr>
            <a:endParaRPr lang="es-ES" sz="1200" dirty="0">
              <a:solidFill>
                <a:schemeClr val="tx2"/>
              </a:solidFill>
            </a:endParaRPr>
          </a:p>
          <a:p>
            <a:pPr lvl="1"/>
            <a:endParaRPr lang="es-E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CE473-9679-7273-9F38-ED82B323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18" descr="That's All Folks">
            <a:extLst>
              <a:ext uri="{FF2B5EF4-FFF2-40B4-BE49-F238E27FC236}">
                <a16:creationId xmlns:a16="http://schemas.microsoft.com/office/drawing/2014/main" id="{1D9BC670-B6C6-C908-B59F-FAAFCBB0C7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97" y="1825625"/>
            <a:ext cx="577100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05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304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CABF SCWG summary</vt:lpstr>
      <vt:lpstr>Balloting</vt:lpstr>
      <vt:lpstr>Updates done since last F2F</vt:lpstr>
      <vt:lpstr>Validation SC summary</vt:lpstr>
      <vt:lpstr>Achievements and goals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CABF SCWG summary</dc:title>
  <dc:creator>Inigo Barreira</dc:creator>
  <cp:lastModifiedBy>Inigo Barreira</cp:lastModifiedBy>
  <cp:revision>15</cp:revision>
  <dcterms:created xsi:type="dcterms:W3CDTF">2023-02-13T10:39:18Z</dcterms:created>
  <dcterms:modified xsi:type="dcterms:W3CDTF">2024-02-26T06:19:05Z</dcterms:modified>
</cp:coreProperties>
</file>