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2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317F-8109-4BFC-8F73-2479CA3B0ED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D885-C33A-4F29-B793-448796C2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3 2/13/17</a:t>
            </a:r>
          </a:p>
          <a:p>
            <a:r>
              <a:rPr lang="en-US" dirty="0"/>
              <a:t>Dylan Carson</a:t>
            </a:r>
          </a:p>
          <a:p>
            <a:r>
              <a:rPr lang="en-US" dirty="0"/>
              <a:t>Ryan </a:t>
            </a:r>
            <a:r>
              <a:rPr lang="en-US" dirty="0" err="1"/>
              <a:t>Tedeschi</a:t>
            </a:r>
            <a:endParaRPr lang="en-US" dirty="0"/>
          </a:p>
          <a:p>
            <a:r>
              <a:rPr lang="en-US" dirty="0"/>
              <a:t>Chris Bowlen</a:t>
            </a:r>
          </a:p>
        </p:txBody>
      </p:sp>
    </p:spTree>
    <p:extLst>
      <p:ext uri="{BB962C8B-B14F-4D97-AF65-F5344CB8AC3E}">
        <p14:creationId xmlns:p14="http://schemas.microsoft.com/office/powerpoint/2010/main" val="269913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amount of work done over a small amount of tasks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Argument handling in the control module</a:t>
            </a:r>
          </a:p>
          <a:p>
            <a:r>
              <a:rPr lang="en-US" dirty="0"/>
              <a:t>Parses simple context free language file</a:t>
            </a:r>
          </a:p>
          <a:p>
            <a:r>
              <a:rPr lang="en-US" dirty="0"/>
              <a:t>Language Descriptor file parse completed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Screenshot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238375"/>
            <a:ext cx="10506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6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work for:</a:t>
            </a:r>
          </a:p>
          <a:p>
            <a:pPr lvl="1"/>
            <a:r>
              <a:rPr lang="en-US" dirty="0"/>
              <a:t>Translate</a:t>
            </a:r>
          </a:p>
          <a:p>
            <a:pPr lvl="1"/>
            <a:r>
              <a:rPr lang="en-US" dirty="0"/>
              <a:t>Analyze</a:t>
            </a:r>
          </a:p>
          <a:p>
            <a:pPr lvl="1"/>
            <a:r>
              <a:rPr lang="en-US" dirty="0"/>
              <a:t>Possibly outline</a:t>
            </a:r>
          </a:p>
          <a:p>
            <a:r>
              <a:rPr lang="en-US" dirty="0"/>
              <a:t>Split up tasks due to slow progress in some areas</a:t>
            </a:r>
          </a:p>
          <a:p>
            <a:pPr lvl="1"/>
            <a:r>
              <a:rPr lang="en-US" dirty="0"/>
              <a:t>Ryan will continue work on the control module, possibly work on the outline module</a:t>
            </a:r>
          </a:p>
          <a:p>
            <a:pPr lvl="1"/>
            <a:r>
              <a:rPr lang="en-US" dirty="0"/>
              <a:t>Chris will begin the Translate module</a:t>
            </a:r>
          </a:p>
          <a:p>
            <a:pPr lvl="1"/>
            <a:r>
              <a:rPr lang="en-US" dirty="0"/>
              <a:t>Dylan will begin the Analyze module</a:t>
            </a:r>
          </a:p>
        </p:txBody>
      </p:sp>
    </p:spTree>
    <p:extLst>
      <p:ext uri="{BB962C8B-B14F-4D97-AF65-F5344CB8AC3E}">
        <p14:creationId xmlns:p14="http://schemas.microsoft.com/office/powerpoint/2010/main" val="121890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C.A.S.P.</vt:lpstr>
      <vt:lpstr>Development Progress</vt:lpstr>
      <vt:lpstr>Operational Screenshot</vt:lpstr>
      <vt:lpstr>Weekly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19</cp:revision>
  <dcterms:created xsi:type="dcterms:W3CDTF">2017-02-12T19:38:48Z</dcterms:created>
  <dcterms:modified xsi:type="dcterms:W3CDTF">2017-02-13T15:15:06Z</dcterms:modified>
</cp:coreProperties>
</file>