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5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6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842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4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5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FA2A-A93E-4576-8B48-02736D8220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83D4-091C-445A-BA0E-F9A0BA5F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2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Week 5, 2/27/2017</a:t>
            </a:r>
          </a:p>
          <a:p>
            <a:r>
              <a:rPr lang="en-US" dirty="0"/>
              <a:t>Ryan </a:t>
            </a:r>
            <a:r>
              <a:rPr lang="en-US" dirty="0" err="1"/>
              <a:t>Tedeschi</a:t>
            </a:r>
            <a:endParaRPr lang="en-US" dirty="0"/>
          </a:p>
          <a:p>
            <a:r>
              <a:rPr lang="en-US" dirty="0"/>
              <a:t>Dylan Carson</a:t>
            </a:r>
          </a:p>
          <a:p>
            <a:r>
              <a:rPr lang="en-US" dirty="0"/>
              <a:t>Chris Bowlen</a:t>
            </a:r>
          </a:p>
        </p:txBody>
      </p:sp>
    </p:spTree>
    <p:extLst>
      <p:ext uri="{BB962C8B-B14F-4D97-AF65-F5344CB8AC3E}">
        <p14:creationId xmlns:p14="http://schemas.microsoft.com/office/powerpoint/2010/main" val="245934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18" y="376527"/>
            <a:ext cx="8075986" cy="60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8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170737" y="858301"/>
            <a:ext cx="2614862" cy="1219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More Tokens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1149432" y="2208925"/>
            <a:ext cx="2614862" cy="1219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For Loop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1149431" y="3605994"/>
            <a:ext cx="2614863" cy="1219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While Loop Or Do While loop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758904" y="2341721"/>
            <a:ext cx="2614863" cy="95360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Number of iterations, add to Analysis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758903" y="3738790"/>
            <a:ext cx="2614863" cy="95360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Attempt to find number of iterations, add to analysis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3170737" y="152861"/>
            <a:ext cx="2614863" cy="577516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Analysis</a:t>
            </a:r>
          </a:p>
        </p:txBody>
      </p:sp>
      <p:cxnSp>
        <p:nvCxnSpPr>
          <p:cNvPr id="11" name="Straight Arrow Connector 10"/>
          <p:cNvCxnSpPr>
            <a:stCxn id="9" idx="2"/>
            <a:endCxn id="4" idx="0"/>
          </p:cNvCxnSpPr>
          <p:nvPr/>
        </p:nvCxnSpPr>
        <p:spPr>
          <a:xfrm flipH="1">
            <a:off x="4478168" y="730377"/>
            <a:ext cx="1" cy="127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456863" y="3428125"/>
            <a:ext cx="0" cy="177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>
          <a:xfrm>
            <a:off x="3764294" y="2818525"/>
            <a:ext cx="9946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8" idx="1"/>
          </p:cNvCxnSpPr>
          <p:nvPr/>
        </p:nvCxnSpPr>
        <p:spPr>
          <a:xfrm>
            <a:off x="3764294" y="4215594"/>
            <a:ext cx="99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stCxn id="4" idx="1"/>
            <a:endCxn id="5" idx="0"/>
          </p:cNvCxnSpPr>
          <p:nvPr/>
        </p:nvCxnSpPr>
        <p:spPr>
          <a:xfrm rot="10800000" flipV="1">
            <a:off x="2456863" y="1467901"/>
            <a:ext cx="713874" cy="7410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7" idx="3"/>
            <a:endCxn id="4" idx="2"/>
          </p:cNvCxnSpPr>
          <p:nvPr/>
        </p:nvCxnSpPr>
        <p:spPr>
          <a:xfrm flipH="1" flipV="1">
            <a:off x="4478168" y="2077501"/>
            <a:ext cx="2895599" cy="741024"/>
          </a:xfrm>
          <a:prstGeom prst="bentConnector4">
            <a:avLst>
              <a:gd name="adj1" fmla="val -7895"/>
              <a:gd name="adj2" fmla="val 8217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stCxn id="8" idx="3"/>
          </p:cNvCxnSpPr>
          <p:nvPr/>
        </p:nvCxnSpPr>
        <p:spPr>
          <a:xfrm flipV="1">
            <a:off x="7373766" y="2818525"/>
            <a:ext cx="222788" cy="13970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stCxn id="4" idx="3"/>
            <a:endCxn id="44" idx="0"/>
          </p:cNvCxnSpPr>
          <p:nvPr/>
        </p:nvCxnSpPr>
        <p:spPr>
          <a:xfrm>
            <a:off x="5785599" y="1467901"/>
            <a:ext cx="4203031" cy="4918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8681198" y="1959702"/>
            <a:ext cx="2614863" cy="95360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Finalize Analysis</a:t>
            </a:r>
          </a:p>
        </p:txBody>
      </p:sp>
      <p:sp>
        <p:nvSpPr>
          <p:cNvPr id="47" name="Flowchart: Terminator 46"/>
          <p:cNvSpPr/>
          <p:nvPr/>
        </p:nvSpPr>
        <p:spPr>
          <a:xfrm>
            <a:off x="8681198" y="4082154"/>
            <a:ext cx="2614863" cy="577516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8" name="Straight Arrow Connector 47"/>
          <p:cNvCxnSpPr>
            <a:stCxn id="44" idx="2"/>
            <a:endCxn id="47" idx="0"/>
          </p:cNvCxnSpPr>
          <p:nvPr/>
        </p:nvCxnSpPr>
        <p:spPr>
          <a:xfrm>
            <a:off x="9988630" y="2913310"/>
            <a:ext cx="0" cy="1168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Flowchart: Decision 50"/>
          <p:cNvSpPr/>
          <p:nvPr/>
        </p:nvSpPr>
        <p:spPr>
          <a:xfrm>
            <a:off x="1149430" y="4954134"/>
            <a:ext cx="2614863" cy="1219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Function</a:t>
            </a:r>
          </a:p>
        </p:txBody>
      </p:sp>
      <p:sp>
        <p:nvSpPr>
          <p:cNvPr id="52" name="Flowchart: Process 51"/>
          <p:cNvSpPr/>
          <p:nvPr/>
        </p:nvSpPr>
        <p:spPr>
          <a:xfrm>
            <a:off x="4758902" y="5086930"/>
            <a:ext cx="2614863" cy="95360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Analysis (function)</a:t>
            </a:r>
          </a:p>
        </p:txBody>
      </p:sp>
      <p:cxnSp>
        <p:nvCxnSpPr>
          <p:cNvPr id="53" name="Connector: Elbow 52"/>
          <p:cNvCxnSpPr>
            <a:stCxn id="51" idx="2"/>
          </p:cNvCxnSpPr>
          <p:nvPr/>
        </p:nvCxnSpPr>
        <p:spPr>
          <a:xfrm rot="5400000" flipH="1" flipV="1">
            <a:off x="4721907" y="3298688"/>
            <a:ext cx="609601" cy="5139692"/>
          </a:xfrm>
          <a:prstGeom prst="bentConnector4">
            <a:avLst>
              <a:gd name="adj1" fmla="val -37500"/>
              <a:gd name="adj2" fmla="val 10001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2"/>
            <a:endCxn id="51" idx="0"/>
          </p:cNvCxnSpPr>
          <p:nvPr/>
        </p:nvCxnSpPr>
        <p:spPr>
          <a:xfrm flipH="1">
            <a:off x="2456862" y="4825194"/>
            <a:ext cx="1" cy="12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stCxn id="52" idx="3"/>
          </p:cNvCxnSpPr>
          <p:nvPr/>
        </p:nvCxnSpPr>
        <p:spPr>
          <a:xfrm flipV="1">
            <a:off x="7373765" y="4215594"/>
            <a:ext cx="222789" cy="13481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52" idx="1"/>
          </p:cNvCxnSpPr>
          <p:nvPr/>
        </p:nvCxnSpPr>
        <p:spPr>
          <a:xfrm>
            <a:off x="3764293" y="5563734"/>
            <a:ext cx="99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1532236" y="1033240"/>
            <a:ext cx="2614863" cy="577516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2737598" y="2387918"/>
            <a:ext cx="2614863" cy="577516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2737598" y="3779927"/>
            <a:ext cx="2614863" cy="577516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4" name="Flowchart: Terminator 73"/>
          <p:cNvSpPr/>
          <p:nvPr/>
        </p:nvSpPr>
        <p:spPr>
          <a:xfrm>
            <a:off x="2737598" y="5126652"/>
            <a:ext cx="2614863" cy="577516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5" name="Flowchart: Terminator 74"/>
          <p:cNvSpPr/>
          <p:nvPr/>
        </p:nvSpPr>
        <p:spPr>
          <a:xfrm>
            <a:off x="1506367" y="4576158"/>
            <a:ext cx="2614863" cy="577516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6" name="Flowchart: Terminator 75"/>
          <p:cNvSpPr/>
          <p:nvPr/>
        </p:nvSpPr>
        <p:spPr>
          <a:xfrm>
            <a:off x="1349956" y="3215352"/>
            <a:ext cx="2614863" cy="577516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1430166" y="5928064"/>
            <a:ext cx="2614863" cy="577516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8" name="Flowchart: Terminator 77"/>
          <p:cNvSpPr/>
          <p:nvPr/>
        </p:nvSpPr>
        <p:spPr>
          <a:xfrm>
            <a:off x="4758901" y="981877"/>
            <a:ext cx="2614863" cy="577516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22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module almost completed</a:t>
            </a:r>
          </a:p>
          <a:p>
            <a:pPr lvl="1"/>
            <a:r>
              <a:rPr lang="en-US" dirty="0"/>
              <a:t>Parsing Context Free Grammar file</a:t>
            </a:r>
          </a:p>
          <a:p>
            <a:pPr lvl="1"/>
            <a:r>
              <a:rPr lang="en-US" dirty="0"/>
              <a:t>Almost parsing simple argument: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Development on Analyze module started, flowchart constructed</a:t>
            </a:r>
          </a:p>
          <a:p>
            <a:r>
              <a:rPr lang="en-US" dirty="0"/>
              <a:t>Setbacks: Team illness</a:t>
            </a:r>
          </a:p>
        </p:txBody>
      </p:sp>
    </p:spTree>
    <p:extLst>
      <p:ext uri="{BB962C8B-B14F-4D97-AF65-F5344CB8AC3E}">
        <p14:creationId xmlns:p14="http://schemas.microsoft.com/office/powerpoint/2010/main" val="18455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Dylan - implementing and testing analyze module</a:t>
            </a:r>
          </a:p>
          <a:p>
            <a:pPr lvl="1"/>
            <a:r>
              <a:rPr lang="en-US" dirty="0"/>
              <a:t>Testing loop checks and the data returned</a:t>
            </a:r>
          </a:p>
          <a:p>
            <a:r>
              <a:rPr lang="en-US" dirty="0"/>
              <a:t>Ryan – Complete Control module, start outline module</a:t>
            </a:r>
          </a:p>
          <a:p>
            <a:r>
              <a:rPr lang="en-US" dirty="0"/>
              <a:t>Chris – Translate module</a:t>
            </a:r>
          </a:p>
        </p:txBody>
      </p:sp>
    </p:spTree>
    <p:extLst>
      <p:ext uri="{BB962C8B-B14F-4D97-AF65-F5344CB8AC3E}">
        <p14:creationId xmlns:p14="http://schemas.microsoft.com/office/powerpoint/2010/main" val="2760753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126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Project C.A.S.P.</vt:lpstr>
      <vt:lpstr>PowerPoint Presentation</vt:lpstr>
      <vt:lpstr>PowerPoint Presentation</vt:lpstr>
      <vt:lpstr>DEVELOPMENT progress</vt:lpstr>
      <vt:lpstr>Weekly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19</cp:revision>
  <dcterms:created xsi:type="dcterms:W3CDTF">2017-02-27T02:46:19Z</dcterms:created>
  <dcterms:modified xsi:type="dcterms:W3CDTF">2017-02-27T15:35:54Z</dcterms:modified>
</cp:coreProperties>
</file>