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79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14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7E7E-B920-4AFC-8EAA-585F706DB9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5984AC-A293-478C-ABE3-E7826353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C.A.S.P.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6, 3/6/2017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Tedeschi</a:t>
            </a:r>
            <a:endParaRPr lang="en-US" dirty="0" smtClean="0"/>
          </a:p>
          <a:p>
            <a:r>
              <a:rPr lang="en-US" dirty="0" smtClean="0"/>
              <a:t>Dylan Carson</a:t>
            </a:r>
          </a:p>
          <a:p>
            <a:r>
              <a:rPr lang="en-US" dirty="0" smtClean="0"/>
              <a:t>Chris Bowlen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0" y="349709"/>
            <a:ext cx="9432619" cy="473177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Parses input </a:t>
            </a:r>
            <a:r>
              <a:rPr lang="en-US" dirty="0" smtClean="0"/>
              <a:t>“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I = 0.5”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scanner</a:t>
            </a:r>
          </a:p>
          <a:p>
            <a:r>
              <a:rPr lang="en-US" dirty="0"/>
              <a:t>Compares tokens against structures defined by context free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44" y="103031"/>
            <a:ext cx="6077650" cy="47243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inite </a:t>
            </a:r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For sample C++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2627289" y="1134314"/>
            <a:ext cx="2356834" cy="11590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9412" y="1544586"/>
            <a:ext cx="178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 exist check</a:t>
            </a:r>
            <a:endParaRPr lang="en-US" sz="1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2575776" y="296214"/>
            <a:ext cx="2459865" cy="5022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1308" y="360608"/>
            <a:ext cx="1828800" cy="3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3805706" y="798489"/>
            <a:ext cx="3" cy="36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0" idx="0"/>
          </p:cNvCxnSpPr>
          <p:nvPr/>
        </p:nvCxnSpPr>
        <p:spPr>
          <a:xfrm flipH="1">
            <a:off x="3805705" y="2226503"/>
            <a:ext cx="4" cy="369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7518" y="2334353"/>
            <a:ext cx="6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608" y="2875704"/>
            <a:ext cx="18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valid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05705" y="3763712"/>
            <a:ext cx="2" cy="264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Predefined Process 27"/>
          <p:cNvSpPr/>
          <p:nvPr/>
        </p:nvSpPr>
        <p:spPr>
          <a:xfrm>
            <a:off x="2685245" y="5449346"/>
            <a:ext cx="2247363" cy="11097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39412" y="5677875"/>
            <a:ext cx="1403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Parse into lang. object</a:t>
            </a:r>
            <a:endParaRPr lang="en-US" sz="1600" dirty="0"/>
          </a:p>
        </p:txBody>
      </p:sp>
      <p:sp>
        <p:nvSpPr>
          <p:cNvPr id="30" name="Flowchart: Decision 29"/>
          <p:cNvSpPr/>
          <p:nvPr/>
        </p:nvSpPr>
        <p:spPr>
          <a:xfrm>
            <a:off x="2711001" y="2595527"/>
            <a:ext cx="2189408" cy="119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68198" y="2940558"/>
            <a:ext cx="146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 Lang. File</a:t>
            </a:r>
            <a:endParaRPr lang="en-US" sz="1600" dirty="0"/>
          </a:p>
        </p:txBody>
      </p:sp>
      <p:sp>
        <p:nvSpPr>
          <p:cNvPr id="41" name="Flowchart: Decision 40"/>
          <p:cNvSpPr/>
          <p:nvPr/>
        </p:nvSpPr>
        <p:spPr>
          <a:xfrm>
            <a:off x="2704561" y="4026420"/>
            <a:ext cx="2195848" cy="10126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87331" y="4370441"/>
            <a:ext cx="133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cxnSp>
        <p:nvCxnSpPr>
          <p:cNvPr id="44" name="Straight Connector 43"/>
          <p:cNvCxnSpPr>
            <a:stCxn id="28" idx="1"/>
          </p:cNvCxnSpPr>
          <p:nvPr/>
        </p:nvCxnSpPr>
        <p:spPr>
          <a:xfrm flipH="1">
            <a:off x="1397355" y="6004237"/>
            <a:ext cx="12878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1"/>
          </p:cNvCxnSpPr>
          <p:nvPr/>
        </p:nvCxnSpPr>
        <p:spPr>
          <a:xfrm>
            <a:off x="1397355" y="4532746"/>
            <a:ext cx="1307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28" idx="0"/>
          </p:cNvCxnSpPr>
          <p:nvPr/>
        </p:nvCxnSpPr>
        <p:spPr>
          <a:xfrm>
            <a:off x="3802485" y="5039072"/>
            <a:ext cx="6442" cy="410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3124" y="5042375"/>
            <a:ext cx="6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932608" y="4150399"/>
            <a:ext cx="6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113463" y="3750418"/>
            <a:ext cx="6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67" name="Straight Arrow Connector 66"/>
          <p:cNvCxnSpPr>
            <a:stCxn id="41" idx="3"/>
          </p:cNvCxnSpPr>
          <p:nvPr/>
        </p:nvCxnSpPr>
        <p:spPr>
          <a:xfrm>
            <a:off x="4900409" y="4532746"/>
            <a:ext cx="804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437879" y="4739773"/>
            <a:ext cx="1918953" cy="9381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137" y="4895794"/>
            <a:ext cx="1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Place in lookup table</a:t>
            </a:r>
            <a:endParaRPr lang="en-US" sz="1600" dirty="0"/>
          </a:p>
        </p:txBody>
      </p:sp>
      <p:cxnSp>
        <p:nvCxnSpPr>
          <p:cNvPr id="73" name="Straight Connector 72"/>
          <p:cNvCxnSpPr>
            <a:endCxn id="68" idx="0"/>
          </p:cNvCxnSpPr>
          <p:nvPr/>
        </p:nvCxnSpPr>
        <p:spPr>
          <a:xfrm>
            <a:off x="1397355" y="4555107"/>
            <a:ext cx="1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8" idx="2"/>
          </p:cNvCxnSpPr>
          <p:nvPr/>
        </p:nvCxnSpPr>
        <p:spPr>
          <a:xfrm flipV="1">
            <a:off x="1397355" y="5677875"/>
            <a:ext cx="1" cy="326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5705341" y="2106748"/>
            <a:ext cx="1854557" cy="802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81" idx="0"/>
          </p:cNvCxnSpPr>
          <p:nvPr/>
        </p:nvCxnSpPr>
        <p:spPr>
          <a:xfrm>
            <a:off x="6632619" y="1713863"/>
            <a:ext cx="1" cy="39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" idx="3"/>
          </p:cNvCxnSpPr>
          <p:nvPr/>
        </p:nvCxnSpPr>
        <p:spPr>
          <a:xfrm flipV="1">
            <a:off x="4984123" y="1713863"/>
            <a:ext cx="16484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900409" y="3192537"/>
            <a:ext cx="17322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632619" y="2940558"/>
            <a:ext cx="0" cy="251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808371" y="2267042"/>
            <a:ext cx="158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Error/output message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35641" y="1403797"/>
            <a:ext cx="66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1" name="Flowchart: Predefined Process 100"/>
          <p:cNvSpPr/>
          <p:nvPr/>
        </p:nvSpPr>
        <p:spPr>
          <a:xfrm>
            <a:off x="5673143" y="4100719"/>
            <a:ext cx="1918952" cy="8886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001556" y="4262719"/>
            <a:ext cx="148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Lang. Serialization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37540" y="5151392"/>
            <a:ext cx="2260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Lang. </a:t>
            </a:r>
            <a:r>
              <a:rPr lang="en-US" sz="1400" dirty="0" err="1" smtClean="0"/>
              <a:t>obj</a:t>
            </a:r>
            <a:r>
              <a:rPr lang="en-US" sz="1400" dirty="0" smtClean="0"/>
              <a:t> to construct approx. of target lang. source code.(does the opposite of parse())</a:t>
            </a:r>
            <a:endParaRPr lang="en-US" sz="1400" dirty="0"/>
          </a:p>
        </p:txBody>
      </p:sp>
      <p:cxnSp>
        <p:nvCxnSpPr>
          <p:cNvPr id="106" name="Straight Arrow Connector 105"/>
          <p:cNvCxnSpPr>
            <a:stCxn id="101" idx="3"/>
            <a:endCxn id="117" idx="1"/>
          </p:cNvCxnSpPr>
          <p:nvPr/>
        </p:nvCxnSpPr>
        <p:spPr>
          <a:xfrm>
            <a:off x="7592095" y="4545056"/>
            <a:ext cx="443250" cy="1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146404" y="4303969"/>
            <a:ext cx="2045596" cy="5022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81" idx="3"/>
          </p:cNvCxnSpPr>
          <p:nvPr/>
        </p:nvCxnSpPr>
        <p:spPr>
          <a:xfrm flipV="1">
            <a:off x="7559898" y="2507850"/>
            <a:ext cx="360930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08" idx="0"/>
          </p:cNvCxnSpPr>
          <p:nvPr/>
        </p:nvCxnSpPr>
        <p:spPr>
          <a:xfrm>
            <a:off x="11169200" y="2519019"/>
            <a:ext cx="2" cy="178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862257" y="4398972"/>
            <a:ext cx="76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17" name="Flowchart: Process 116"/>
          <p:cNvSpPr/>
          <p:nvPr/>
        </p:nvSpPr>
        <p:spPr>
          <a:xfrm>
            <a:off x="8035345" y="4154003"/>
            <a:ext cx="1725766" cy="802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8144814" y="4398972"/>
            <a:ext cx="14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Finalizations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117" idx="3"/>
            <a:endCxn id="108" idx="1"/>
          </p:cNvCxnSpPr>
          <p:nvPr/>
        </p:nvCxnSpPr>
        <p:spPr>
          <a:xfrm>
            <a:off x="9761111" y="4555106"/>
            <a:ext cx="3852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and Dylan will implement and test Analyze and translate modules</a:t>
            </a:r>
          </a:p>
          <a:p>
            <a:r>
              <a:rPr lang="en-US" dirty="0" smtClean="0"/>
              <a:t>Dylan and Chris will better outline and pseudocode outline and </a:t>
            </a:r>
            <a:r>
              <a:rPr lang="en-US" smtClean="0"/>
              <a:t>Lint Modules.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119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Project C.A.S.P.</vt:lpstr>
      <vt:lpstr>PowerPoint Presentation</vt:lpstr>
      <vt:lpstr>DevelopmenT</vt:lpstr>
      <vt:lpstr>PowerPoint Presentation</vt:lpstr>
      <vt:lpstr>PowerPoint Presentation</vt:lpstr>
      <vt:lpstr>Weekly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Dylan</cp:lastModifiedBy>
  <cp:revision>19</cp:revision>
  <dcterms:created xsi:type="dcterms:W3CDTF">2017-03-05T20:37:26Z</dcterms:created>
  <dcterms:modified xsi:type="dcterms:W3CDTF">2017-03-06T16:07:48Z</dcterms:modified>
</cp:coreProperties>
</file>