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7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1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07DAC4-0A77-475E-861C-89069203ED4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35C17-F9F8-4544-99E7-49F8904C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8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C.A.S.P.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249307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up all submodules to the Core module</a:t>
            </a:r>
          </a:p>
          <a:p>
            <a:r>
              <a:rPr lang="en-US" dirty="0"/>
              <a:t>Progressed in implementation of Outline Module</a:t>
            </a:r>
          </a:p>
          <a:p>
            <a:r>
              <a:rPr lang="en-US" dirty="0"/>
              <a:t>Came up with sample inputs for Outline and Analyze</a:t>
            </a:r>
          </a:p>
          <a:p>
            <a:pPr lvl="1"/>
            <a:r>
              <a:rPr lang="en-US" dirty="0"/>
              <a:t>Expectations for each, Checkpoints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31011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206" y="1"/>
            <a:ext cx="5458556" cy="6858000"/>
          </a:xfrm>
        </p:spPr>
        <p:txBody>
          <a:bodyPr>
            <a:normAutofit/>
          </a:bodyPr>
          <a:lstStyle/>
          <a:p>
            <a:r>
              <a:rPr lang="en-US" dirty="0"/>
              <a:t>Outline (left)</a:t>
            </a:r>
          </a:p>
          <a:p>
            <a:pPr lvl="1"/>
            <a:r>
              <a:rPr lang="en-US" dirty="0"/>
              <a:t>Recognize the following artifacts:</a:t>
            </a:r>
          </a:p>
          <a:p>
            <a:pPr lvl="2"/>
            <a:r>
              <a:rPr lang="en-US" dirty="0"/>
              <a:t>Addition of a &amp; b</a:t>
            </a:r>
          </a:p>
          <a:p>
            <a:pPr lvl="2"/>
            <a:r>
              <a:rPr lang="en-US" dirty="0"/>
              <a:t>Logical OR of a &amp; b</a:t>
            </a:r>
          </a:p>
          <a:p>
            <a:pPr lvl="2"/>
            <a:r>
              <a:rPr lang="en-US" dirty="0"/>
              <a:t>For loop from 0 to 10</a:t>
            </a:r>
          </a:p>
          <a:p>
            <a:pPr lvl="2"/>
            <a:r>
              <a:rPr lang="en-US" dirty="0"/>
              <a:t>Addition of c &amp; I</a:t>
            </a:r>
          </a:p>
          <a:p>
            <a:pPr lvl="2"/>
            <a:r>
              <a:rPr lang="en-US" dirty="0"/>
              <a:t>Method call of display (x3)</a:t>
            </a:r>
          </a:p>
          <a:p>
            <a:pPr lvl="2"/>
            <a:r>
              <a:rPr lang="en-US" dirty="0"/>
              <a:t>Another method call within display</a:t>
            </a:r>
          </a:p>
          <a:p>
            <a:r>
              <a:rPr lang="en-US" dirty="0"/>
              <a:t>Analyze (right)</a:t>
            </a:r>
          </a:p>
          <a:p>
            <a:pPr lvl="1"/>
            <a:r>
              <a:rPr lang="en-US" dirty="0"/>
              <a:t>Recognizes For loop from 0 to n</a:t>
            </a:r>
          </a:p>
          <a:p>
            <a:pPr lvl="2"/>
            <a:r>
              <a:rPr lang="en-US" dirty="0"/>
              <a:t>Finds O(n)</a:t>
            </a:r>
          </a:p>
          <a:p>
            <a:pPr lvl="1"/>
            <a:r>
              <a:rPr lang="en-US" dirty="0"/>
              <a:t>Recognizes method call &amp; analyzes</a:t>
            </a:r>
          </a:p>
          <a:p>
            <a:pPr lvl="1"/>
            <a:r>
              <a:rPr lang="en-US" dirty="0"/>
              <a:t>Finds “</a:t>
            </a:r>
            <a:r>
              <a:rPr lang="en-US" dirty="0" err="1"/>
              <a:t>int</a:t>
            </a:r>
            <a:r>
              <a:rPr lang="en-US" dirty="0"/>
              <a:t> p” to be constant (ignores in this case)</a:t>
            </a:r>
          </a:p>
          <a:p>
            <a:pPr lvl="1"/>
            <a:r>
              <a:rPr lang="en-US" dirty="0"/>
              <a:t>Recognizes For loop from n to 1, division by 10</a:t>
            </a:r>
          </a:p>
          <a:p>
            <a:pPr lvl="2"/>
            <a:r>
              <a:rPr lang="en-US" dirty="0"/>
              <a:t>Finds O(log n)</a:t>
            </a:r>
          </a:p>
          <a:p>
            <a:pPr lvl="1"/>
            <a:r>
              <a:rPr lang="en-US" dirty="0"/>
              <a:t>Finds “return p” to be constant (ignores)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198"/>
            <a:ext cx="3333750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0" y="2520460"/>
            <a:ext cx="3524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CASP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446349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plugin will inherit the abstract </a:t>
            </a:r>
            <a:r>
              <a:rPr lang="en-US" dirty="0" err="1"/>
              <a:t>CASP_Plugin</a:t>
            </a:r>
            <a:r>
              <a:rPr lang="en-US" dirty="0"/>
              <a:t> class</a:t>
            </a:r>
          </a:p>
          <a:p>
            <a:r>
              <a:rPr lang="en-US" dirty="0"/>
              <a:t>Requires method Execute()</a:t>
            </a:r>
          </a:p>
          <a:p>
            <a:pPr lvl="1"/>
            <a:r>
              <a:rPr lang="en-US" dirty="0"/>
              <a:t>Connection between Control Module and Plugin Module</a:t>
            </a:r>
          </a:p>
          <a:p>
            <a:pPr lvl="1"/>
            <a:r>
              <a:rPr lang="en-US" dirty="0"/>
              <a:t>Accepts the code markup object and any additional command line plugin arguments</a:t>
            </a:r>
          </a:p>
          <a:p>
            <a:r>
              <a:rPr lang="en-US" dirty="0"/>
              <a:t>We were looking into dynamic plugin injection, but compiling the entire program with plugins included is the easiest right now</a:t>
            </a:r>
          </a:p>
          <a:p>
            <a:pPr lvl="1"/>
            <a:r>
              <a:rPr lang="en-US" dirty="0"/>
              <a:t>External program dedicated to the plugins or some method of “installing” the plugin</a:t>
            </a:r>
          </a:p>
          <a:p>
            <a:pPr lvl="1"/>
            <a:r>
              <a:rPr lang="en-US" dirty="0"/>
              <a:t>Modular enough to easily update if necessary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07" y="2556365"/>
            <a:ext cx="449580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207" y="3844438"/>
            <a:ext cx="3924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– Complete (hopefully) Outline module</a:t>
            </a:r>
          </a:p>
          <a:p>
            <a:pPr lvl="1"/>
            <a:r>
              <a:rPr lang="en-US" dirty="0"/>
              <a:t>If completed, begin implementation of Standalone Windows Application</a:t>
            </a:r>
          </a:p>
          <a:p>
            <a:r>
              <a:rPr lang="en-US" dirty="0"/>
              <a:t>Dylan – Complete (possibly) Analyze module</a:t>
            </a:r>
          </a:p>
          <a:p>
            <a:pPr lvl="1"/>
            <a:r>
              <a:rPr lang="en-US" dirty="0"/>
              <a:t>If completed, begin implementation of Lint Module</a:t>
            </a:r>
          </a:p>
          <a:p>
            <a:r>
              <a:rPr lang="en-US" dirty="0"/>
              <a:t>Chris – Continue Implementation of </a:t>
            </a:r>
            <a:r>
              <a:rPr lang="en-US"/>
              <a:t>Translate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1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321</TotalTime>
  <Words>269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Project C.A.S.P.</vt:lpstr>
      <vt:lpstr>Overview</vt:lpstr>
      <vt:lpstr>Examples</vt:lpstr>
      <vt:lpstr>CASP Plugin</vt:lpstr>
      <vt:lpstr>Weekly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C.A.S.P.</dc:title>
  <dc:creator>Dylan</dc:creator>
  <cp:lastModifiedBy>Ryan Tedeschi</cp:lastModifiedBy>
  <cp:revision>41</cp:revision>
  <dcterms:created xsi:type="dcterms:W3CDTF">2017-03-17T18:27:04Z</dcterms:created>
  <dcterms:modified xsi:type="dcterms:W3CDTF">2017-03-27T14:48:10Z</dcterms:modified>
</cp:coreProperties>
</file>