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11C-D5EC-44AF-A3A5-7EA07AED584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5E84-AB82-4362-94E2-FE14A62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11C-D5EC-44AF-A3A5-7EA07AED584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5E84-AB82-4362-94E2-FE14A62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6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11C-D5EC-44AF-A3A5-7EA07AED584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5E84-AB82-4362-94E2-FE14A62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7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11C-D5EC-44AF-A3A5-7EA07AED584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5E84-AB82-4362-94E2-FE14A62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0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11C-D5EC-44AF-A3A5-7EA07AED584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5E84-AB82-4362-94E2-FE14A62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0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11C-D5EC-44AF-A3A5-7EA07AED584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5E84-AB82-4362-94E2-FE14A62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8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11C-D5EC-44AF-A3A5-7EA07AED584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5E84-AB82-4362-94E2-FE14A62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2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11C-D5EC-44AF-A3A5-7EA07AED584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5E84-AB82-4362-94E2-FE14A62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3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11C-D5EC-44AF-A3A5-7EA07AED584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5E84-AB82-4362-94E2-FE14A62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8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11C-D5EC-44AF-A3A5-7EA07AED584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5E84-AB82-4362-94E2-FE14A62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8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011C-D5EC-44AF-A3A5-7EA07AED584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5E84-AB82-4362-94E2-FE14A62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1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C011C-D5EC-44AF-A3A5-7EA07AED584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35E84-AB82-4362-94E2-FE14A627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C.A.S.P.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</a:t>
            </a:r>
            <a:r>
              <a:rPr lang="en-US" dirty="0" err="1"/>
              <a:t>Tedeschi</a:t>
            </a:r>
            <a:endParaRPr lang="en-US" dirty="0"/>
          </a:p>
          <a:p>
            <a:r>
              <a:rPr lang="en-US" dirty="0"/>
              <a:t>Dylan Carson</a:t>
            </a:r>
          </a:p>
        </p:txBody>
      </p:sp>
    </p:spTree>
    <p:extLst>
      <p:ext uri="{BB962C8B-B14F-4D97-AF65-F5344CB8AC3E}">
        <p14:creationId xmlns:p14="http://schemas.microsoft.com/office/powerpoint/2010/main" val="56657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Initiated Implantation phase by setting up source control and the core module.</a:t>
            </a:r>
          </a:p>
          <a:p>
            <a:r>
              <a:rPr lang="en-US" dirty="0"/>
              <a:t>Using GitHub to ensure each member has access.</a:t>
            </a:r>
          </a:p>
          <a:p>
            <a:r>
              <a:rPr lang="en-US" dirty="0"/>
              <a:t>Program accepts arguments from command line.</a:t>
            </a:r>
          </a:p>
          <a:p>
            <a:r>
              <a:rPr lang="en-US" dirty="0"/>
              <a:t>File created defining a partial context-free grammar of C++.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3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so far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structure was for all three implementation</a:t>
            </a:r>
          </a:p>
          <a:p>
            <a:pPr lvl="1"/>
            <a:r>
              <a:rPr lang="en-US" dirty="0"/>
              <a:t>Command line, standalone, Microsoft visual studio plugin</a:t>
            </a:r>
            <a:endParaRPr lang="en-US" dirty="0"/>
          </a:p>
          <a:p>
            <a:r>
              <a:rPr lang="en-US" dirty="0"/>
              <a:t>Custom build environment setup using Microsoft visual studio build tools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3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Plan</a:t>
            </a:r>
          </a:p>
        </p:txBody>
      </p:sp>
      <p:pic>
        <p:nvPicPr>
          <p:cNvPr id="1026" name="Picture 2" descr="https://casp2017.files.wordpress.com/2017/01/basic-project-with-gantt-char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07" y="2147581"/>
            <a:ext cx="11387185" cy="252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0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for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parse functionality</a:t>
            </a:r>
          </a:p>
          <a:p>
            <a:r>
              <a:rPr lang="en-US" dirty="0"/>
              <a:t>Complete core module</a:t>
            </a:r>
          </a:p>
          <a:p>
            <a:r>
              <a:rPr lang="en-US" dirty="0"/>
              <a:t>Start Control Module</a:t>
            </a:r>
          </a:p>
        </p:txBody>
      </p:sp>
    </p:spTree>
    <p:extLst>
      <p:ext uri="{BB962C8B-B14F-4D97-AF65-F5344CB8AC3E}">
        <p14:creationId xmlns:p14="http://schemas.microsoft.com/office/powerpoint/2010/main" val="413214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101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C.A.S.P.</vt:lpstr>
      <vt:lpstr>Work so far</vt:lpstr>
      <vt:lpstr>Work so far cont.</vt:lpstr>
      <vt:lpstr>Semester Plan</vt:lpstr>
      <vt:lpstr>Work for 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C.A.S.P.</dc:title>
  <dc:creator>Dylan</dc:creator>
  <cp:lastModifiedBy>Dylan</cp:lastModifiedBy>
  <cp:revision>3</cp:revision>
  <dcterms:created xsi:type="dcterms:W3CDTF">2017-01-29T16:39:03Z</dcterms:created>
  <dcterms:modified xsi:type="dcterms:W3CDTF">2017-01-29T20:33:27Z</dcterms:modified>
</cp:coreProperties>
</file>