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5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A74DB-21E9-4512-B322-98F6BA413E0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7587-C99C-4505-8682-700DA922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Tedeschi</a:t>
            </a:r>
            <a:endParaRPr lang="en-US" dirty="0"/>
          </a:p>
          <a:p>
            <a:r>
              <a:rPr lang="en-US" dirty="0"/>
              <a:t>Chris Bowlen</a:t>
            </a:r>
          </a:p>
          <a:p>
            <a:r>
              <a:rPr lang="en-US" dirty="0"/>
              <a:t>Dylan Carson</a:t>
            </a:r>
          </a:p>
        </p:txBody>
      </p:sp>
    </p:spTree>
    <p:extLst>
      <p:ext uri="{BB962C8B-B14F-4D97-AF65-F5344CB8AC3E}">
        <p14:creationId xmlns:p14="http://schemas.microsoft.com/office/powerpoint/2010/main" val="249883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is back!</a:t>
            </a:r>
          </a:p>
          <a:p>
            <a:r>
              <a:rPr lang="en-US" dirty="0"/>
              <a:t>Pivoted </a:t>
            </a:r>
            <a:r>
              <a:rPr lang="en-US"/>
              <a:t>week’s tasks </a:t>
            </a:r>
            <a:r>
              <a:rPr lang="en-US" dirty="0"/>
              <a:t>- Less focus on coding</a:t>
            </a:r>
          </a:p>
          <a:p>
            <a:pPr lvl="1"/>
            <a:r>
              <a:rPr lang="en-US" dirty="0"/>
              <a:t>Original plan with just Ryan and Dylan</a:t>
            </a:r>
          </a:p>
          <a:p>
            <a:pPr lvl="1"/>
            <a:r>
              <a:rPr lang="en-US" dirty="0"/>
              <a:t>Would have been more efficient, coupled with short meetings</a:t>
            </a:r>
          </a:p>
          <a:p>
            <a:r>
              <a:rPr lang="en-US" dirty="0"/>
              <a:t>Focused on catching Chris up and more meetings about functionality</a:t>
            </a:r>
          </a:p>
          <a:p>
            <a:pPr lvl="1"/>
            <a:r>
              <a:rPr lang="en-US" dirty="0"/>
              <a:t>More efficient with three members</a:t>
            </a:r>
          </a:p>
          <a:p>
            <a:pPr lvl="1"/>
            <a:r>
              <a:rPr lang="en-US" dirty="0"/>
              <a:t>Allows all members to sync up and know what is going on before heavy development happens</a:t>
            </a:r>
          </a:p>
        </p:txBody>
      </p:sp>
    </p:spTree>
    <p:extLst>
      <p:ext uri="{BB962C8B-B14F-4D97-AF65-F5344CB8AC3E}">
        <p14:creationId xmlns:p14="http://schemas.microsoft.com/office/powerpoint/2010/main" val="332277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algorithms and structure of control module.</a:t>
            </a:r>
          </a:p>
          <a:p>
            <a:r>
              <a:rPr lang="en-US" dirty="0"/>
              <a:t>Classes prototyped</a:t>
            </a:r>
          </a:p>
          <a:p>
            <a:pPr lvl="1"/>
            <a:r>
              <a:rPr lang="en-US" dirty="0"/>
              <a:t> Language </a:t>
            </a:r>
            <a:r>
              <a:rPr lang="en-US" dirty="0" err="1"/>
              <a:t>Desciptor</a:t>
            </a:r>
            <a:r>
              <a:rPr lang="en-US" dirty="0"/>
              <a:t> Object, Production, Indexed Object</a:t>
            </a:r>
          </a:p>
          <a:p>
            <a:r>
              <a:rPr lang="en-US" dirty="0"/>
              <a:t>Discussed how these functionality are going to operate</a:t>
            </a:r>
          </a:p>
          <a:p>
            <a:pPr lvl="1"/>
            <a:r>
              <a:rPr lang="en-US" dirty="0"/>
              <a:t>Production- helper class</a:t>
            </a:r>
          </a:p>
          <a:p>
            <a:pPr lvl="1"/>
            <a:r>
              <a:rPr lang="en-US" dirty="0"/>
              <a:t>Language descriptor object- represents context free grammar</a:t>
            </a:r>
          </a:p>
          <a:p>
            <a:pPr lvl="1"/>
            <a:r>
              <a:rPr lang="en-US" dirty="0"/>
              <a:t>Indexed Object- indexing of objects of differing types</a:t>
            </a:r>
          </a:p>
        </p:txBody>
      </p:sp>
    </p:spTree>
    <p:extLst>
      <p:ext uri="{BB962C8B-B14F-4D97-AF65-F5344CB8AC3E}">
        <p14:creationId xmlns:p14="http://schemas.microsoft.com/office/powerpoint/2010/main" val="18379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Determined the parse functionality will function similar to a compiler</a:t>
            </a:r>
          </a:p>
          <a:p>
            <a:pPr lvl="1"/>
            <a:r>
              <a:rPr lang="en-US" dirty="0"/>
              <a:t>Lexical Analysis – “Tokenizing” the input</a:t>
            </a:r>
          </a:p>
          <a:p>
            <a:pPr lvl="1"/>
            <a:r>
              <a:rPr lang="en-US" dirty="0"/>
              <a:t>Last week, Dr. Chen inquired about syntax checking</a:t>
            </a:r>
          </a:p>
          <a:p>
            <a:pPr lvl="2"/>
            <a:r>
              <a:rPr lang="en-US" dirty="0"/>
              <a:t>This was not part of initial requirements, but might be implemented</a:t>
            </a:r>
          </a:p>
          <a:p>
            <a:pPr lvl="2"/>
            <a:r>
              <a:rPr lang="en-US" dirty="0"/>
              <a:t>Currently attempting to avoid in-depth syntax checking, as we can allow the user’s IDE and compiler to handle it</a:t>
            </a:r>
          </a:p>
          <a:p>
            <a:r>
              <a:rPr lang="en-US" dirty="0"/>
              <a:t>Discussed how the language descriptor object will work</a:t>
            </a:r>
          </a:p>
          <a:p>
            <a:pPr lvl="1"/>
            <a:r>
              <a:rPr lang="en-US" dirty="0"/>
              <a:t>Arranges the CFG into a relational tree</a:t>
            </a:r>
          </a:p>
          <a:p>
            <a:pPr lvl="2"/>
            <a:r>
              <a:rPr lang="en-US" dirty="0"/>
              <a:t>Highest-level productions will be closer to the root</a:t>
            </a:r>
          </a:p>
          <a:p>
            <a:pPr lvl="2"/>
            <a:r>
              <a:rPr lang="en-US" dirty="0"/>
              <a:t>Productions with only terminals will be leaf nodes</a:t>
            </a:r>
          </a:p>
          <a:p>
            <a:pPr lvl="1"/>
            <a:r>
              <a:rPr lang="en-US" dirty="0"/>
              <a:t>Breadth-first traversal during language parse</a:t>
            </a:r>
          </a:p>
          <a:p>
            <a:pPr lvl="2"/>
            <a:r>
              <a:rPr lang="en-US" dirty="0"/>
              <a:t>Possible implementation of heuristics to make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5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will be kept on the core module</a:t>
            </a:r>
          </a:p>
          <a:p>
            <a:r>
              <a:rPr lang="en-US" dirty="0"/>
              <a:t>Large chunks of this are expected to be approaching completion</a:t>
            </a:r>
          </a:p>
          <a:p>
            <a:pPr lvl="1"/>
            <a:r>
              <a:rPr lang="en-US" dirty="0"/>
              <a:t>Language Descriptor file + Parse functionality</a:t>
            </a:r>
          </a:p>
          <a:p>
            <a:pPr lvl="1"/>
            <a:r>
              <a:rPr lang="en-US" dirty="0"/>
              <a:t>Prototyped Classes</a:t>
            </a:r>
          </a:p>
        </p:txBody>
      </p:sp>
    </p:spTree>
    <p:extLst>
      <p:ext uri="{BB962C8B-B14F-4D97-AF65-F5344CB8AC3E}">
        <p14:creationId xmlns:p14="http://schemas.microsoft.com/office/powerpoint/2010/main" val="303693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C.A.S.P.</vt:lpstr>
      <vt:lpstr>Update</vt:lpstr>
      <vt:lpstr>Development</vt:lpstr>
      <vt:lpstr>Development cont.</vt:lpstr>
      <vt:lpstr>Weekly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28</cp:revision>
  <dcterms:created xsi:type="dcterms:W3CDTF">2017-02-05T02:18:40Z</dcterms:created>
  <dcterms:modified xsi:type="dcterms:W3CDTF">2017-02-06T15:37:21Z</dcterms:modified>
</cp:coreProperties>
</file>