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07DAC4-0A77-475E-861C-89069203ED4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outline module will construct hierarchical  outline markup file based on input code</a:t>
            </a:r>
          </a:p>
          <a:p>
            <a:pPr lvl="1"/>
            <a:r>
              <a:rPr lang="en-US" dirty="0"/>
              <a:t>This includes decision, declaration, loop statements etc.</a:t>
            </a:r>
          </a:p>
          <a:p>
            <a:r>
              <a:rPr lang="en-US" dirty="0"/>
              <a:t>Format into useable information for the consumer</a:t>
            </a:r>
          </a:p>
          <a:p>
            <a:pPr lvl="1"/>
            <a:r>
              <a:rPr lang="en-US" dirty="0"/>
              <a:t>Shows what there is</a:t>
            </a:r>
          </a:p>
        </p:txBody>
      </p:sp>
    </p:spTree>
    <p:extLst>
      <p:ext uri="{BB962C8B-B14F-4D97-AF65-F5344CB8AC3E}">
        <p14:creationId xmlns:p14="http://schemas.microsoft.com/office/powerpoint/2010/main" val="31011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627289" y="1134314"/>
            <a:ext cx="2356834" cy="11590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9412" y="1544586"/>
            <a:ext cx="178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exist check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575776" y="296214"/>
            <a:ext cx="2459865" cy="5022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1308" y="360608"/>
            <a:ext cx="1828800" cy="3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805706" y="798489"/>
            <a:ext cx="3" cy="36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805706" y="2293413"/>
            <a:ext cx="0" cy="335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1"/>
          </p:cNvCxnSpPr>
          <p:nvPr/>
        </p:nvCxnSpPr>
        <p:spPr>
          <a:xfrm flipV="1">
            <a:off x="4984123" y="1713861"/>
            <a:ext cx="298145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7307" y="1442434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965574" y="1312758"/>
            <a:ext cx="1854557" cy="802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97581" y="1415789"/>
            <a:ext cx="159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notification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487" y="1442434"/>
            <a:ext cx="204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 descriptor file(provided by the user)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2788279" y="2618307"/>
            <a:ext cx="1931829" cy="925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9412" y="2703685"/>
            <a:ext cx="150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Decriptor</a:t>
            </a:r>
            <a:r>
              <a:rPr lang="en-US" sz="1600" dirty="0"/>
              <a:t> file(lookup table)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2141" y="2265180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44529" y="3556112"/>
            <a:ext cx="3" cy="36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768950" y="5197847"/>
            <a:ext cx="1931829" cy="925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edefined Process 26"/>
          <p:cNvSpPr/>
          <p:nvPr/>
        </p:nvSpPr>
        <p:spPr>
          <a:xfrm>
            <a:off x="2801156" y="3920169"/>
            <a:ext cx="1918952" cy="8886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39412" y="4049080"/>
            <a:ext cx="141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Iterate over </a:t>
            </a:r>
            <a:r>
              <a:rPr lang="en-US" sz="1600" dirty="0" err="1"/>
              <a:t>linting</a:t>
            </a:r>
            <a:r>
              <a:rPr lang="en-US" sz="1600" dirty="0"/>
              <a:t> rules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734865" y="4821316"/>
            <a:ext cx="3" cy="36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2099256" y="4364505"/>
            <a:ext cx="7019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99256" y="5660512"/>
            <a:ext cx="6696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099256" y="4364505"/>
            <a:ext cx="0" cy="1296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9412" y="5449156"/>
            <a:ext cx="141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lint result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23137" y="4337073"/>
            <a:ext cx="220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Attempt to match the </a:t>
            </a:r>
            <a:r>
              <a:rPr lang="en-US" sz="1400" dirty="0" err="1"/>
              <a:t>linting</a:t>
            </a:r>
            <a:r>
              <a:rPr lang="en-US" sz="1400" dirty="0"/>
              <a:t> lookup table to patterns in the code markup file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7735" y="4821316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00779" y="5636147"/>
            <a:ext cx="2962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>
          <a:xfrm>
            <a:off x="7662921" y="5385009"/>
            <a:ext cx="2459865" cy="5022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18" idx="2"/>
            <a:endCxn id="46" idx="0"/>
          </p:cNvCxnSpPr>
          <p:nvPr/>
        </p:nvCxnSpPr>
        <p:spPr>
          <a:xfrm>
            <a:off x="8892853" y="2114963"/>
            <a:ext cx="1" cy="3270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65574" y="5449156"/>
            <a:ext cx="14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84309" y="5661219"/>
            <a:ext cx="12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0615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issues +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78234"/>
            <a:ext cx="5686596" cy="4195481"/>
          </a:xfrm>
        </p:spPr>
        <p:txBody>
          <a:bodyPr/>
          <a:lstStyle/>
          <a:p>
            <a:r>
              <a:rPr lang="en-US" dirty="0"/>
              <a:t>Issues with the parser were detected when attempting to parse a for-loop</a:t>
            </a:r>
          </a:p>
          <a:p>
            <a:r>
              <a:rPr lang="nb-NO" dirty="0"/>
              <a:t>for (int j = 0; j &lt; p; j++) { int i = 0; }</a:t>
            </a:r>
          </a:p>
          <a:p>
            <a:r>
              <a:rPr lang="nb-NO" dirty="0"/>
              <a:t>Still have some minor issues, but they can be overlooked for a proof-of-concept</a:t>
            </a:r>
          </a:p>
          <a:p>
            <a:r>
              <a:rPr lang="nb-NO" dirty="0"/>
              <a:t>Set us back on the other modules, but all good 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96" y="0"/>
            <a:ext cx="6505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- Implementing Outline Module</a:t>
            </a:r>
          </a:p>
          <a:p>
            <a:r>
              <a:rPr lang="en-US" dirty="0"/>
              <a:t>Dylan - Implementing Analyze Module</a:t>
            </a:r>
          </a:p>
          <a:p>
            <a:r>
              <a:rPr lang="en-US" dirty="0"/>
              <a:t>Chris - Implementing Translate Module</a:t>
            </a:r>
          </a:p>
        </p:txBody>
      </p:sp>
    </p:spTree>
    <p:extLst>
      <p:ext uri="{BB962C8B-B14F-4D97-AF65-F5344CB8AC3E}">
        <p14:creationId xmlns:p14="http://schemas.microsoft.com/office/powerpoint/2010/main" val="7807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Gantt 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146" y="2681655"/>
            <a:ext cx="13820274" cy="2259624"/>
          </a:xfrm>
        </p:spPr>
      </p:pic>
    </p:spTree>
    <p:extLst>
      <p:ext uri="{BB962C8B-B14F-4D97-AF65-F5344CB8AC3E}">
        <p14:creationId xmlns:p14="http://schemas.microsoft.com/office/powerpoint/2010/main" val="376225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189</TotalTime>
  <Words>173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Project C.A.S.P.</vt:lpstr>
      <vt:lpstr>Outline</vt:lpstr>
      <vt:lpstr>PowerPoint Presentation</vt:lpstr>
      <vt:lpstr>Parser issues + Fix</vt:lpstr>
      <vt:lpstr>Tasks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16</cp:revision>
  <dcterms:created xsi:type="dcterms:W3CDTF">2017-03-17T18:27:04Z</dcterms:created>
  <dcterms:modified xsi:type="dcterms:W3CDTF">2017-03-20T04:28:25Z</dcterms:modified>
</cp:coreProperties>
</file>