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F048C-3924-46DF-8E4B-AB225FDF9453}" v="49" dt="2024-10-09T19:00:21.708"/>
    <p1510:client id="{E28DDCDC-BF53-4FFB-BDDC-F5A30FB36E73}" v="80" dt="2024-10-09T19:01:43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Bush" userId="d0056ac9fe594df3" providerId="LiveId" clId="{E28DDCDC-BF53-4FFB-BDDC-F5A30FB36E73}"/>
    <pc:docChg chg="custSel addSld delSld modSld sldOrd">
      <pc:chgData name="Caleb Bush" userId="d0056ac9fe594df3" providerId="LiveId" clId="{E28DDCDC-BF53-4FFB-BDDC-F5A30FB36E73}" dt="2024-10-09T19:01:43.588" v="91" actId="1076"/>
      <pc:docMkLst>
        <pc:docMk/>
      </pc:docMkLst>
      <pc:sldChg chg="addSp delSp modSp mod">
        <pc:chgData name="Caleb Bush" userId="d0056ac9fe594df3" providerId="LiveId" clId="{E28DDCDC-BF53-4FFB-BDDC-F5A30FB36E73}" dt="2024-10-09T19:01:43.588" v="91" actId="1076"/>
        <pc:sldMkLst>
          <pc:docMk/>
          <pc:sldMk cId="95992585" sldId="256"/>
        </pc:sldMkLst>
        <pc:spChg chg="mod">
          <ac:chgData name="Caleb Bush" userId="d0056ac9fe594df3" providerId="LiveId" clId="{E28DDCDC-BF53-4FFB-BDDC-F5A30FB36E73}" dt="2024-10-09T18:51:17.831" v="11" actId="20577"/>
          <ac:spMkLst>
            <pc:docMk/>
            <pc:sldMk cId="95992585" sldId="256"/>
            <ac:spMk id="2" creationId="{D2C44FA5-2634-4BA8-BA65-A12975891AED}"/>
          </ac:spMkLst>
        </pc:spChg>
        <pc:spChg chg="del mod">
          <ac:chgData name="Caleb Bush" userId="d0056ac9fe594df3" providerId="LiveId" clId="{E28DDCDC-BF53-4FFB-BDDC-F5A30FB36E73}" dt="2024-10-09T19:01:05.405" v="82" actId="478"/>
          <ac:spMkLst>
            <pc:docMk/>
            <pc:sldMk cId="95992585" sldId="256"/>
            <ac:spMk id="3" creationId="{E59CF69C-562B-4387-8027-5606E58F6EA5}"/>
          </ac:spMkLst>
        </pc:spChg>
        <pc:spChg chg="del">
          <ac:chgData name="Caleb Bush" userId="d0056ac9fe594df3" providerId="LiveId" clId="{E28DDCDC-BF53-4FFB-BDDC-F5A30FB36E73}" dt="2024-10-09T18:54:29.432" v="32" actId="931"/>
          <ac:spMkLst>
            <pc:docMk/>
            <pc:sldMk cId="95992585" sldId="256"/>
            <ac:spMk id="4" creationId="{D4326FCE-2C77-9057-C32E-EB7EA22CF2E6}"/>
          </ac:spMkLst>
        </pc:spChg>
        <pc:spChg chg="del">
          <ac:chgData name="Caleb Bush" userId="d0056ac9fe594df3" providerId="LiveId" clId="{E28DDCDC-BF53-4FFB-BDDC-F5A30FB36E73}" dt="2024-10-09T19:01:07.995" v="83" actId="478"/>
          <ac:spMkLst>
            <pc:docMk/>
            <pc:sldMk cId="95992585" sldId="256"/>
            <ac:spMk id="6" creationId="{3CBF72DC-7BB1-895B-F025-7A961FAE8B52}"/>
          </ac:spMkLst>
        </pc:spChg>
        <pc:spChg chg="del">
          <ac:chgData name="Caleb Bush" userId="d0056ac9fe594df3" providerId="LiveId" clId="{E28DDCDC-BF53-4FFB-BDDC-F5A30FB36E73}" dt="2024-10-09T18:54:40.468" v="35" actId="931"/>
          <ac:spMkLst>
            <pc:docMk/>
            <pc:sldMk cId="95992585" sldId="256"/>
            <ac:spMk id="8" creationId="{DC28DF89-D1C4-4EA3-5090-9C137140D390}"/>
          </ac:spMkLst>
        </pc:spChg>
        <pc:picChg chg="add del mod modCrop">
          <ac:chgData name="Caleb Bush" userId="d0056ac9fe594df3" providerId="LiveId" clId="{E28DDCDC-BF53-4FFB-BDDC-F5A30FB36E73}" dt="2024-10-09T18:54:11.649" v="31" actId="478"/>
          <ac:picMkLst>
            <pc:docMk/>
            <pc:sldMk cId="95992585" sldId="256"/>
            <ac:picMk id="5" creationId="{64A3ABE6-E9E9-1E13-1A71-F0AA4139B723}"/>
          </ac:picMkLst>
        </pc:picChg>
        <pc:picChg chg="add del mod">
          <ac:chgData name="Caleb Bush" userId="d0056ac9fe594df3" providerId="LiveId" clId="{E28DDCDC-BF53-4FFB-BDDC-F5A30FB36E73}" dt="2024-10-09T18:54:10.470" v="30" actId="478"/>
          <ac:picMkLst>
            <pc:docMk/>
            <pc:sldMk cId="95992585" sldId="256"/>
            <ac:picMk id="7" creationId="{2C4F532C-1350-60F3-A4DF-190296FCFCC6}"/>
          </ac:picMkLst>
        </pc:picChg>
        <pc:picChg chg="add mod">
          <ac:chgData name="Caleb Bush" userId="d0056ac9fe594df3" providerId="LiveId" clId="{E28DDCDC-BF53-4FFB-BDDC-F5A30FB36E73}" dt="2024-10-09T19:01:26.180" v="88" actId="1076"/>
          <ac:picMkLst>
            <pc:docMk/>
            <pc:sldMk cId="95992585" sldId="256"/>
            <ac:picMk id="10" creationId="{8D974022-9D71-8DA0-0FF0-73069E21A106}"/>
          </ac:picMkLst>
        </pc:picChg>
        <pc:picChg chg="add mod">
          <ac:chgData name="Caleb Bush" userId="d0056ac9fe594df3" providerId="LiveId" clId="{E28DDCDC-BF53-4FFB-BDDC-F5A30FB36E73}" dt="2024-10-09T19:01:43.588" v="91" actId="1076"/>
          <ac:picMkLst>
            <pc:docMk/>
            <pc:sldMk cId="95992585" sldId="256"/>
            <ac:picMk id="12" creationId="{A1CAE664-9E5C-0281-D65C-417B993F20BD}"/>
          </ac:picMkLst>
        </pc:picChg>
      </pc:sldChg>
      <pc:sldChg chg="ord">
        <pc:chgData name="Caleb Bush" userId="d0056ac9fe594df3" providerId="LiveId" clId="{E28DDCDC-BF53-4FFB-BDDC-F5A30FB36E73}" dt="2024-10-08T17:11:25.908" v="1"/>
        <pc:sldMkLst>
          <pc:docMk/>
          <pc:sldMk cId="95992585" sldId="257"/>
        </pc:sldMkLst>
      </pc:sldChg>
      <pc:sldChg chg="new del">
        <pc:chgData name="Caleb Bush" userId="d0056ac9fe594df3" providerId="LiveId" clId="{E28DDCDC-BF53-4FFB-BDDC-F5A30FB36E73}" dt="2024-10-08T21:36:46.885" v="4" actId="47"/>
        <pc:sldMkLst>
          <pc:docMk/>
          <pc:sldMk cId="4176761228" sldId="261"/>
        </pc:sldMkLst>
      </pc:sldChg>
      <pc:sldChg chg="add">
        <pc:chgData name="Caleb Bush" userId="d0056ac9fe594df3" providerId="LiveId" clId="{E28DDCDC-BF53-4FFB-BDDC-F5A30FB36E73}" dt="2024-10-08T21:36:43.710" v="3"/>
        <pc:sldMkLst>
          <pc:docMk/>
          <pc:sldMk cId="2877620912" sldId="262"/>
        </pc:sldMkLst>
      </pc:sldChg>
      <pc:sldChg chg="addSp modSp new mod ord">
        <pc:chgData name="Caleb Bush" userId="d0056ac9fe594df3" providerId="LiveId" clId="{E28DDCDC-BF53-4FFB-BDDC-F5A30FB36E73}" dt="2024-10-09T13:16:18.799" v="9" actId="27614"/>
        <pc:sldMkLst>
          <pc:docMk/>
          <pc:sldMk cId="3633422000" sldId="263"/>
        </pc:sldMkLst>
        <pc:picChg chg="add mod">
          <ac:chgData name="Caleb Bush" userId="d0056ac9fe594df3" providerId="LiveId" clId="{E28DDCDC-BF53-4FFB-BDDC-F5A30FB36E73}" dt="2024-10-09T13:16:18.799" v="9" actId="27614"/>
          <ac:picMkLst>
            <pc:docMk/>
            <pc:sldMk cId="3633422000" sldId="263"/>
            <ac:picMk id="3" creationId="{869401CC-C5C3-AB3B-8A1D-FDADFD231313}"/>
          </ac:picMkLst>
        </pc:picChg>
      </pc:sldChg>
      <pc:sldChg chg="addSp delSp modSp new mod ord setBg modClrScheme chgLayout">
        <pc:chgData name="Caleb Bush" userId="d0056ac9fe594df3" providerId="LiveId" clId="{E28DDCDC-BF53-4FFB-BDDC-F5A30FB36E73}" dt="2024-10-09T19:00:54.261" v="81" actId="26606"/>
        <pc:sldMkLst>
          <pc:docMk/>
          <pc:sldMk cId="4027363643" sldId="264"/>
        </pc:sldMkLst>
        <pc:spChg chg="del mod">
          <ac:chgData name="Caleb Bush" userId="d0056ac9fe594df3" providerId="LiveId" clId="{E28DDCDC-BF53-4FFB-BDDC-F5A30FB36E73}" dt="2024-10-09T18:56:44.191" v="52" actId="478"/>
          <ac:spMkLst>
            <pc:docMk/>
            <pc:sldMk cId="4027363643" sldId="264"/>
            <ac:spMk id="2" creationId="{496C4D5C-8A3D-E2C5-1AAF-E1BCA52A85C2}"/>
          </ac:spMkLst>
        </pc:spChg>
        <pc:spChg chg="del mod ord">
          <ac:chgData name="Caleb Bush" userId="d0056ac9fe594df3" providerId="LiveId" clId="{E28DDCDC-BF53-4FFB-BDDC-F5A30FB36E73}" dt="2024-10-09T18:56:47.352" v="53" actId="700"/>
          <ac:spMkLst>
            <pc:docMk/>
            <pc:sldMk cId="4027363643" sldId="264"/>
            <ac:spMk id="3" creationId="{1032919C-F235-9849-56D3-615BCBA6E533}"/>
          </ac:spMkLst>
        </pc:spChg>
        <pc:spChg chg="add del mod ord">
          <ac:chgData name="Caleb Bush" userId="d0056ac9fe594df3" providerId="LiveId" clId="{E28DDCDC-BF53-4FFB-BDDC-F5A30FB36E73}" dt="2024-10-09T18:56:47.352" v="53" actId="700"/>
          <ac:spMkLst>
            <pc:docMk/>
            <pc:sldMk cId="4027363643" sldId="264"/>
            <ac:spMk id="5" creationId="{3505ED39-FA43-531D-2FB8-79F6346C3E56}"/>
          </ac:spMkLst>
        </pc:spChg>
        <pc:spChg chg="add mod ord">
          <ac:chgData name="Caleb Bush" userId="d0056ac9fe594df3" providerId="LiveId" clId="{E28DDCDC-BF53-4FFB-BDDC-F5A30FB36E73}" dt="2024-10-09T19:00:54.261" v="81" actId="26606"/>
          <ac:spMkLst>
            <pc:docMk/>
            <pc:sldMk cId="4027363643" sldId="264"/>
            <ac:spMk id="6" creationId="{52DAC102-3578-1E23-C7EF-DB83CBB30A2C}"/>
          </ac:spMkLst>
        </pc:spChg>
        <pc:spChg chg="add mod ord">
          <ac:chgData name="Caleb Bush" userId="d0056ac9fe594df3" providerId="LiveId" clId="{E28DDCDC-BF53-4FFB-BDDC-F5A30FB36E73}" dt="2024-10-09T19:00:54.261" v="81" actId="26606"/>
          <ac:spMkLst>
            <pc:docMk/>
            <pc:sldMk cId="4027363643" sldId="264"/>
            <ac:spMk id="7" creationId="{F6732FDB-A786-B4B5-A6E8-F0C0A5DA6D06}"/>
          </ac:spMkLst>
        </pc:spChg>
        <pc:spChg chg="add">
          <ac:chgData name="Caleb Bush" userId="d0056ac9fe594df3" providerId="LiveId" clId="{E28DDCDC-BF53-4FFB-BDDC-F5A30FB36E73}" dt="2024-10-09T19:00:54.261" v="81" actId="26606"/>
          <ac:spMkLst>
            <pc:docMk/>
            <pc:sldMk cId="4027363643" sldId="264"/>
            <ac:spMk id="16" creationId="{74751229-0244-4FBB-BED1-407467F4C951}"/>
          </ac:spMkLst>
        </pc:spChg>
        <pc:picChg chg="add">
          <ac:chgData name="Caleb Bush" userId="d0056ac9fe594df3" providerId="LiveId" clId="{E28DDCDC-BF53-4FFB-BDDC-F5A30FB36E73}" dt="2024-10-09T19:00:54.261" v="81" actId="26606"/>
          <ac:picMkLst>
            <pc:docMk/>
            <pc:sldMk cId="4027363643" sldId="264"/>
            <ac:picMk id="11" creationId="{51D15F79-5B9A-AC9B-CD90-22ED903809C3}"/>
          </ac:picMkLst>
        </pc:picChg>
        <pc:picChg chg="add">
          <ac:chgData name="Caleb Bush" userId="d0056ac9fe594df3" providerId="LiveId" clId="{E28DDCDC-BF53-4FFB-BDDC-F5A30FB36E73}" dt="2024-10-09T19:00:54.261" v="81" actId="26606"/>
          <ac:picMkLst>
            <pc:docMk/>
            <pc:sldMk cId="4027363643" sldId="264"/>
            <ac:picMk id="13" creationId="{D70A3D0A-0625-4DFB-89AD-B47CDCF09EFC}"/>
          </ac:picMkLst>
        </pc:picChg>
      </pc:sldChg>
    </pc:docChg>
  </pc:docChgLst>
  <pc:docChgLst>
    <pc:chgData name="Carson Brower" userId="5a66fc60ad273ef0" providerId="Windows Live" clId="Web-{DE6F048C-3924-46DF-8E4B-AB225FDF9453}"/>
    <pc:docChg chg="modSld">
      <pc:chgData name="Carson Brower" userId="5a66fc60ad273ef0" providerId="Windows Live" clId="Web-{DE6F048C-3924-46DF-8E4B-AB225FDF9453}" dt="2024-10-09T19:00:18.490" v="47" actId="20577"/>
      <pc:docMkLst>
        <pc:docMk/>
      </pc:docMkLst>
      <pc:sldChg chg="addSp modSp mod modClrScheme chgLayout">
        <pc:chgData name="Carson Brower" userId="5a66fc60ad273ef0" providerId="Windows Live" clId="Web-{DE6F048C-3924-46DF-8E4B-AB225FDF9453}" dt="2024-10-09T19:00:18.490" v="47" actId="20577"/>
        <pc:sldMkLst>
          <pc:docMk/>
          <pc:sldMk cId="95992585" sldId="256"/>
        </pc:sldMkLst>
        <pc:spChg chg="mod ord">
          <ac:chgData name="Carson Brower" userId="5a66fc60ad273ef0" providerId="Windows Live" clId="Web-{DE6F048C-3924-46DF-8E4B-AB225FDF9453}" dt="2024-10-09T19:00:18.490" v="47" actId="20577"/>
          <ac:spMkLst>
            <pc:docMk/>
            <pc:sldMk cId="95992585" sldId="256"/>
            <ac:spMk id="2" creationId="{D2C44FA5-2634-4BA8-BA65-A12975891AED}"/>
          </ac:spMkLst>
        </pc:spChg>
        <pc:spChg chg="mod ord">
          <ac:chgData name="Carson Brower" userId="5a66fc60ad273ef0" providerId="Windows Live" clId="Web-{DE6F048C-3924-46DF-8E4B-AB225FDF9453}" dt="2024-10-09T18:54:00.660" v="0"/>
          <ac:spMkLst>
            <pc:docMk/>
            <pc:sldMk cId="95992585" sldId="256"/>
            <ac:spMk id="3" creationId="{E59CF69C-562B-4387-8027-5606E58F6EA5}"/>
          </ac:spMkLst>
        </pc:spChg>
        <pc:spChg chg="add mod ord">
          <ac:chgData name="Carson Brower" userId="5a66fc60ad273ef0" providerId="Windows Live" clId="Web-{DE6F048C-3924-46DF-8E4B-AB225FDF9453}" dt="2024-10-09T18:54:00.660" v="0"/>
          <ac:spMkLst>
            <pc:docMk/>
            <pc:sldMk cId="95992585" sldId="256"/>
            <ac:spMk id="4" creationId="{D4326FCE-2C77-9057-C32E-EB7EA22CF2E6}"/>
          </ac:spMkLst>
        </pc:spChg>
        <pc:spChg chg="add mod ord">
          <ac:chgData name="Carson Brower" userId="5a66fc60ad273ef0" providerId="Windows Live" clId="Web-{DE6F048C-3924-46DF-8E4B-AB225FDF9453}" dt="2024-10-09T18:54:00.660" v="0"/>
          <ac:spMkLst>
            <pc:docMk/>
            <pc:sldMk cId="95992585" sldId="256"/>
            <ac:spMk id="6" creationId="{3CBF72DC-7BB1-895B-F025-7A961FAE8B52}"/>
          </ac:spMkLst>
        </pc:spChg>
        <pc:spChg chg="add mod ord">
          <ac:chgData name="Carson Brower" userId="5a66fc60ad273ef0" providerId="Windows Live" clId="Web-{DE6F048C-3924-46DF-8E4B-AB225FDF9453}" dt="2024-10-09T18:54:00.660" v="0"/>
          <ac:spMkLst>
            <pc:docMk/>
            <pc:sldMk cId="95992585" sldId="256"/>
            <ac:spMk id="8" creationId="{DC28DF89-D1C4-4EA3-5090-9C137140D3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DAC102-3578-1E23-C7EF-DB83CBB30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Airline Passenger Satisfaction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6732FDB-A786-B4B5-A6E8-F0C0A5DA6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Caleb Bush-Carson Brower</a:t>
            </a:r>
            <a:endParaRPr lang="en-US"/>
          </a:p>
        </p:txBody>
      </p:sp>
      <p:pic>
        <p:nvPicPr>
          <p:cNvPr id="11" name="Graphic 10" descr="Airplane">
            <a:extLst>
              <a:ext uri="{FF2B5EF4-FFF2-40B4-BE49-F238E27FC236}">
                <a16:creationId xmlns:a16="http://schemas.microsoft.com/office/drawing/2014/main" id="{51D15F79-5B9A-AC9B-CD90-22ED90380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3" name="Graphic 12" descr="Airplane">
            <a:extLst>
              <a:ext uri="{FF2B5EF4-FFF2-40B4-BE49-F238E27FC236}">
                <a16:creationId xmlns:a16="http://schemas.microsoft.com/office/drawing/2014/main" id="{D70A3D0A-0625-4DFB-89AD-B47CDCF0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6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2C44FA5-2634-4BA8-BA65-A1297589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Basic Dataset Information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8D974022-9D71-8DA0-0FF0-73069E21A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" y="1949400"/>
            <a:ext cx="4421950" cy="3956180"/>
          </a:xfr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1CAE664-9E5C-0281-D65C-417B993F20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12" y="2622386"/>
            <a:ext cx="7624090" cy="2610207"/>
          </a:xfr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tisfication by Customer Loyalty">
            <a:extLst>
              <a:ext uri="{FF2B5EF4-FFF2-40B4-BE49-F238E27FC236}">
                <a16:creationId xmlns:a16="http://schemas.microsoft.com/office/drawing/2014/main" id="{5265F4D5-8D73-4847-97BA-4A2E445F2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" y="0"/>
            <a:ext cx="12127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tisfication by Class">
            <a:extLst>
              <a:ext uri="{FF2B5EF4-FFF2-40B4-BE49-F238E27FC236}">
                <a16:creationId xmlns:a16="http://schemas.microsoft.com/office/drawing/2014/main" id="{78B50AC6-2F74-4E55-A6BC-5C5D7292C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66" y="0"/>
            <a:ext cx="4913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atisfaction by Age">
            <a:extLst>
              <a:ext uri="{FF2B5EF4-FFF2-40B4-BE49-F238E27FC236}">
                <a16:creationId xmlns:a16="http://schemas.microsoft.com/office/drawing/2014/main" id="{33556001-1AB7-45B3-A788-0CF6DA771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33"/>
            <a:ext cx="12192000" cy="67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tisfication by Gender">
            <a:extLst>
              <a:ext uri="{FF2B5EF4-FFF2-40B4-BE49-F238E27FC236}">
                <a16:creationId xmlns:a16="http://schemas.microsoft.com/office/drawing/2014/main" id="{32B899D4-394C-4087-99B2-199EC4295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96" y="0"/>
            <a:ext cx="4162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tisfaction by Type of Travel">
            <a:extLst>
              <a:ext uri="{FF2B5EF4-FFF2-40B4-BE49-F238E27FC236}">
                <a16:creationId xmlns:a16="http://schemas.microsoft.com/office/drawing/2014/main" id="{177F05E7-DEE5-4D47-8DDA-61182050E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12" y="0"/>
            <a:ext cx="3003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2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69401CC-C5C3-AB3B-8A1D-FDADFD231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52" y="413916"/>
            <a:ext cx="8030696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Airline Passenger Satisfaction</vt:lpstr>
      <vt:lpstr>The Basic Dataset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Caleb Bush</cp:lastModifiedBy>
  <cp:revision>1</cp:revision>
  <dcterms:created xsi:type="dcterms:W3CDTF">2024-10-08T16:41:23Z</dcterms:created>
  <dcterms:modified xsi:type="dcterms:W3CDTF">2024-10-09T19:01:47Z</dcterms:modified>
</cp:coreProperties>
</file>