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918" autoAdjust="0"/>
  </p:normalViewPr>
  <p:slideViewPr>
    <p:cSldViewPr>
      <p:cViewPr varScale="1">
        <p:scale>
          <a:sx n="102" d="100"/>
          <a:sy n="102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1F94-411E-4D1B-964A-19708FD6EDDE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7017-D452-46B1-9141-A3EBDDF04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Rpi</a:t>
            </a:r>
            <a:r>
              <a:rPr lang="en-US" dirty="0" smtClean="0"/>
              <a:t> students. . . Good</a:t>
            </a:r>
            <a:r>
              <a:rPr lang="en-US" baseline="0" dirty="0" smtClean="0"/>
              <a:t> a math and science/ classes. . .however are ‘blissfully’ unaware and unorganized.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7017-D452-46B1-9141-A3EBDDF042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7017-D452-46B1-9141-A3EBDDF042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E98D7A-2B2F-47CD-B202-BDEB206AE83D}" type="datetimeFigureOut">
              <a:rPr lang="en-US" smtClean="0"/>
              <a:pPr/>
              <a:t>11/5/2009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672370-2D7B-49F5-9C6A-E9659B224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RPI Grade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Applet</a:t>
            </a:r>
          </a:p>
          <a:p>
            <a:r>
              <a:rPr lang="en-US" dirty="0" smtClean="0"/>
              <a:t>Tracks past grades</a:t>
            </a:r>
          </a:p>
          <a:p>
            <a:r>
              <a:rPr lang="en-US" dirty="0" smtClean="0"/>
              <a:t>Calculates current grade</a:t>
            </a:r>
          </a:p>
          <a:p>
            <a:r>
              <a:rPr lang="en-US" dirty="0" smtClean="0"/>
              <a:t>Predicts worth of current work</a:t>
            </a:r>
            <a:endParaRPr lang="en-US" dirty="0"/>
          </a:p>
          <a:p>
            <a:r>
              <a:rPr lang="en-US" dirty="0" smtClean="0"/>
              <a:t>Variety of calculations</a:t>
            </a:r>
          </a:p>
          <a:p>
            <a:r>
              <a:rPr lang="en-US" dirty="0" smtClean="0"/>
              <a:t>Handles the cornucopia of syllabi curveballs</a:t>
            </a:r>
            <a:endParaRPr lang="en-US" dirty="0"/>
          </a:p>
          <a:p>
            <a:r>
              <a:rPr lang="en-US" dirty="0" smtClean="0"/>
              <a:t>Helps students make informed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user interface is key</a:t>
            </a:r>
          </a:p>
          <a:p>
            <a:r>
              <a:rPr lang="en-US" dirty="0" smtClean="0"/>
              <a:t>Played with different configurations</a:t>
            </a:r>
          </a:p>
          <a:p>
            <a:r>
              <a:rPr lang="en-US" dirty="0" smtClean="0"/>
              <a:t>Have framework implemented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28725"/>
            <a:ext cx="76104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77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RPI Grade Tracker</vt:lpstr>
      <vt:lpstr>What it is</vt:lpstr>
      <vt:lpstr>Progress</vt:lpstr>
      <vt:lpstr>Screen Shot</vt:lpstr>
      <vt:lpstr>Questions/Input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Grade Tracker</dc:title>
  <dc:creator>LENOVO</dc:creator>
  <cp:lastModifiedBy>LENOVO</cp:lastModifiedBy>
  <cp:revision>5</cp:revision>
  <dcterms:created xsi:type="dcterms:W3CDTF">2009-10-02T01:54:36Z</dcterms:created>
  <dcterms:modified xsi:type="dcterms:W3CDTF">2009-11-06T03:03:24Z</dcterms:modified>
</cp:coreProperties>
</file>