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5"/>
    <p:restoredTop sz="94720"/>
  </p:normalViewPr>
  <p:slideViewPr>
    <p:cSldViewPr snapToGrid="0" snapToObjects="1" showGuides="1">
      <p:cViewPr varScale="1">
        <p:scale>
          <a:sx n="205" d="100"/>
          <a:sy n="205" d="100"/>
        </p:scale>
        <p:origin x="216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E789E-5166-CD45-A72D-F7057C62E2FC}" type="doc">
      <dgm:prSet loTypeId="urn:microsoft.com/office/officeart/2005/8/layout/arrow2" loCatId="" qsTypeId="urn:microsoft.com/office/officeart/2005/8/quickstyle/simple1" qsCatId="simple" csTypeId="urn:microsoft.com/office/officeart/2005/8/colors/accent1_1" csCatId="accent1" phldr="1"/>
      <dgm:spPr/>
    </dgm:pt>
    <dgm:pt modelId="{36DAE1B0-D075-5146-9ACD-1FFC17EDD108}">
      <dgm:prSet phldrT="[Text]" custT="1"/>
      <dgm:spPr/>
      <dgm:t>
        <a:bodyPr/>
        <a:lstStyle/>
        <a:p>
          <a:r>
            <a:rPr lang="en-US" sz="2800" b="1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Source</a:t>
          </a:r>
        </a:p>
      </dgm:t>
    </dgm:pt>
    <dgm:pt modelId="{3E71B4AA-DCFC-5E4A-8C16-6B05C65456BF}" type="parTrans" cxnId="{0718A698-C928-0944-9018-D2331FC32D97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58A58E-01E9-0648-80E1-8B8C47E7EA13}" type="sibTrans" cxnId="{0718A698-C928-0944-9018-D2331FC32D97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F851ED-68B7-0746-B132-2CC32ADEC8B3}">
      <dgm:prSet phldrT="[Text]" custT="1"/>
      <dgm:spPr/>
      <dgm:t>
        <a:bodyPr/>
        <a:lstStyle/>
        <a:p>
          <a:r>
            <a:rPr lang="en-US" sz="2800" b="1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Access</a:t>
          </a:r>
        </a:p>
      </dgm:t>
    </dgm:pt>
    <dgm:pt modelId="{C9E08AE5-C355-1640-8309-536AAFB61649}" type="parTrans" cxnId="{ACE37776-6360-5249-8084-59CC2A62D37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6D8338-97C6-B34B-8980-36AFEFFED38E}" type="sibTrans" cxnId="{ACE37776-6360-5249-8084-59CC2A62D37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29BC9D-03B8-844F-9860-FCDA1A59250A}">
      <dgm:prSet phldrT="[Text]" custT="1"/>
      <dgm:spPr/>
      <dgm:t>
        <a:bodyPr/>
        <a:lstStyle/>
        <a:p>
          <a:r>
            <a:rPr lang="en-US" sz="2800" b="1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Publication</a:t>
          </a:r>
        </a:p>
      </dgm:t>
    </dgm:pt>
    <dgm:pt modelId="{7BDCA2BF-470C-4645-9DB2-3379DE1E4783}" type="parTrans" cxnId="{EE4E4058-3B74-364B-B0BF-4CD512CDDAF9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83E593-63E5-9146-9F5F-F9268EA1E90D}" type="sibTrans" cxnId="{EE4E4058-3B74-364B-B0BF-4CD512CDDAF9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7E1D16-1175-4042-889B-6E7DDE144AFD}" type="pres">
      <dgm:prSet presAssocID="{A68E789E-5166-CD45-A72D-F7057C62E2FC}" presName="arrowDiagram" presStyleCnt="0">
        <dgm:presLayoutVars>
          <dgm:chMax val="5"/>
          <dgm:dir/>
          <dgm:resizeHandles val="exact"/>
        </dgm:presLayoutVars>
      </dgm:prSet>
      <dgm:spPr/>
    </dgm:pt>
    <dgm:pt modelId="{D67D6706-BC7D-9644-A547-8032E73B7C99}" type="pres">
      <dgm:prSet presAssocID="{A68E789E-5166-CD45-A72D-F7057C62E2FC}" presName="arrow" presStyleLbl="bgShp" presStyleIdx="0" presStyleCnt="1"/>
      <dgm:spPr/>
    </dgm:pt>
    <dgm:pt modelId="{87F7229C-A97B-0942-AC6D-5F8A9E075101}" type="pres">
      <dgm:prSet presAssocID="{A68E789E-5166-CD45-A72D-F7057C62E2FC}" presName="arrowDiagram3" presStyleCnt="0"/>
      <dgm:spPr/>
    </dgm:pt>
    <dgm:pt modelId="{A4BC7131-E5FB-CB46-9FE9-49C1EE532E20}" type="pres">
      <dgm:prSet presAssocID="{36DAE1B0-D075-5146-9ACD-1FFC17EDD108}" presName="bullet3a" presStyleLbl="node1" presStyleIdx="0" presStyleCnt="3"/>
      <dgm:spPr/>
    </dgm:pt>
    <dgm:pt modelId="{7328B1F9-0CB8-E245-91DD-854C2E64FD5E}" type="pres">
      <dgm:prSet presAssocID="{36DAE1B0-D075-5146-9ACD-1FFC17EDD108}" presName="textBox3a" presStyleLbl="revTx" presStyleIdx="0" presStyleCnt="3">
        <dgm:presLayoutVars>
          <dgm:bulletEnabled val="1"/>
        </dgm:presLayoutVars>
      </dgm:prSet>
      <dgm:spPr/>
    </dgm:pt>
    <dgm:pt modelId="{5102348C-82B6-0041-B5DD-08076EEDF3B9}" type="pres">
      <dgm:prSet presAssocID="{72F851ED-68B7-0746-B132-2CC32ADEC8B3}" presName="bullet3b" presStyleLbl="node1" presStyleIdx="1" presStyleCnt="3"/>
      <dgm:spPr/>
    </dgm:pt>
    <dgm:pt modelId="{253475DF-BD78-0E46-A27F-43A6E3B29066}" type="pres">
      <dgm:prSet presAssocID="{72F851ED-68B7-0746-B132-2CC32ADEC8B3}" presName="textBox3b" presStyleLbl="revTx" presStyleIdx="1" presStyleCnt="3">
        <dgm:presLayoutVars>
          <dgm:bulletEnabled val="1"/>
        </dgm:presLayoutVars>
      </dgm:prSet>
      <dgm:spPr/>
    </dgm:pt>
    <dgm:pt modelId="{B1F9F04D-5CDB-3E4C-BA0F-8A7947F2AB7E}" type="pres">
      <dgm:prSet presAssocID="{4629BC9D-03B8-844F-9860-FCDA1A59250A}" presName="bullet3c" presStyleLbl="node1" presStyleIdx="2" presStyleCnt="3"/>
      <dgm:spPr/>
    </dgm:pt>
    <dgm:pt modelId="{E58A52CF-9928-304D-A348-CFE492238018}" type="pres">
      <dgm:prSet presAssocID="{4629BC9D-03B8-844F-9860-FCDA1A59250A}" presName="textBox3c" presStyleLbl="revTx" presStyleIdx="2" presStyleCnt="3" custScaleX="122068" custLinFactNeighborX="11655">
        <dgm:presLayoutVars>
          <dgm:bulletEnabled val="1"/>
        </dgm:presLayoutVars>
      </dgm:prSet>
      <dgm:spPr/>
    </dgm:pt>
  </dgm:ptLst>
  <dgm:cxnLst>
    <dgm:cxn modelId="{C2AC6E49-204C-424D-AD01-22A792CF7AF8}" type="presOf" srcId="{A68E789E-5166-CD45-A72D-F7057C62E2FC}" destId="{C97E1D16-1175-4042-889B-6E7DDE144AFD}" srcOrd="0" destOrd="0" presId="urn:microsoft.com/office/officeart/2005/8/layout/arrow2"/>
    <dgm:cxn modelId="{EE4E4058-3B74-364B-B0BF-4CD512CDDAF9}" srcId="{A68E789E-5166-CD45-A72D-F7057C62E2FC}" destId="{4629BC9D-03B8-844F-9860-FCDA1A59250A}" srcOrd="2" destOrd="0" parTransId="{7BDCA2BF-470C-4645-9DB2-3379DE1E4783}" sibTransId="{8C83E593-63E5-9146-9F5F-F9268EA1E90D}"/>
    <dgm:cxn modelId="{BFFA525A-CDFE-DC45-826B-9AB79E957AA7}" type="presOf" srcId="{4629BC9D-03B8-844F-9860-FCDA1A59250A}" destId="{E58A52CF-9928-304D-A348-CFE492238018}" srcOrd="0" destOrd="0" presId="urn:microsoft.com/office/officeart/2005/8/layout/arrow2"/>
    <dgm:cxn modelId="{ACE37776-6360-5249-8084-59CC2A62D37D}" srcId="{A68E789E-5166-CD45-A72D-F7057C62E2FC}" destId="{72F851ED-68B7-0746-B132-2CC32ADEC8B3}" srcOrd="1" destOrd="0" parTransId="{C9E08AE5-C355-1640-8309-536AAFB61649}" sibTransId="{946D8338-97C6-B34B-8980-36AFEFFED38E}"/>
    <dgm:cxn modelId="{0718A698-C928-0944-9018-D2331FC32D97}" srcId="{A68E789E-5166-CD45-A72D-F7057C62E2FC}" destId="{36DAE1B0-D075-5146-9ACD-1FFC17EDD108}" srcOrd="0" destOrd="0" parTransId="{3E71B4AA-DCFC-5E4A-8C16-6B05C65456BF}" sibTransId="{E158A58E-01E9-0648-80E1-8B8C47E7EA13}"/>
    <dgm:cxn modelId="{2CB4D6A5-A161-6743-95B5-08A0BD8E7779}" type="presOf" srcId="{36DAE1B0-D075-5146-9ACD-1FFC17EDD108}" destId="{7328B1F9-0CB8-E245-91DD-854C2E64FD5E}" srcOrd="0" destOrd="0" presId="urn:microsoft.com/office/officeart/2005/8/layout/arrow2"/>
    <dgm:cxn modelId="{262B32C7-277D-D24E-9A8D-FC93F8AFCFBB}" type="presOf" srcId="{72F851ED-68B7-0746-B132-2CC32ADEC8B3}" destId="{253475DF-BD78-0E46-A27F-43A6E3B29066}" srcOrd="0" destOrd="0" presId="urn:microsoft.com/office/officeart/2005/8/layout/arrow2"/>
    <dgm:cxn modelId="{F5A98A1F-6B17-1A44-9FFB-01853A2C762F}" type="presParOf" srcId="{C97E1D16-1175-4042-889B-6E7DDE144AFD}" destId="{D67D6706-BC7D-9644-A547-8032E73B7C99}" srcOrd="0" destOrd="0" presId="urn:microsoft.com/office/officeart/2005/8/layout/arrow2"/>
    <dgm:cxn modelId="{900468C2-ED8C-254A-B230-3AF3D7FB275B}" type="presParOf" srcId="{C97E1D16-1175-4042-889B-6E7DDE144AFD}" destId="{87F7229C-A97B-0942-AC6D-5F8A9E075101}" srcOrd="1" destOrd="0" presId="urn:microsoft.com/office/officeart/2005/8/layout/arrow2"/>
    <dgm:cxn modelId="{A1FFC783-98E1-7C47-BB8A-DAD2E61A5990}" type="presParOf" srcId="{87F7229C-A97B-0942-AC6D-5F8A9E075101}" destId="{A4BC7131-E5FB-CB46-9FE9-49C1EE532E20}" srcOrd="0" destOrd="0" presId="urn:microsoft.com/office/officeart/2005/8/layout/arrow2"/>
    <dgm:cxn modelId="{91200B03-1A9F-9D42-99E6-7460D131239A}" type="presParOf" srcId="{87F7229C-A97B-0942-AC6D-5F8A9E075101}" destId="{7328B1F9-0CB8-E245-91DD-854C2E64FD5E}" srcOrd="1" destOrd="0" presId="urn:microsoft.com/office/officeart/2005/8/layout/arrow2"/>
    <dgm:cxn modelId="{11DAAB59-BF83-3B4E-AD12-1908F1599C8C}" type="presParOf" srcId="{87F7229C-A97B-0942-AC6D-5F8A9E075101}" destId="{5102348C-82B6-0041-B5DD-08076EEDF3B9}" srcOrd="2" destOrd="0" presId="urn:microsoft.com/office/officeart/2005/8/layout/arrow2"/>
    <dgm:cxn modelId="{76ED9A7D-4B2F-5247-BAA8-D89B82159955}" type="presParOf" srcId="{87F7229C-A97B-0942-AC6D-5F8A9E075101}" destId="{253475DF-BD78-0E46-A27F-43A6E3B29066}" srcOrd="3" destOrd="0" presId="urn:microsoft.com/office/officeart/2005/8/layout/arrow2"/>
    <dgm:cxn modelId="{039DA426-696F-E843-A673-D67974BEB698}" type="presParOf" srcId="{87F7229C-A97B-0942-AC6D-5F8A9E075101}" destId="{B1F9F04D-5CDB-3E4C-BA0F-8A7947F2AB7E}" srcOrd="4" destOrd="0" presId="urn:microsoft.com/office/officeart/2005/8/layout/arrow2"/>
    <dgm:cxn modelId="{018954C4-A96E-CC40-BF53-5A47BC72BE67}" type="presParOf" srcId="{87F7229C-A97B-0942-AC6D-5F8A9E075101}" destId="{E58A52CF-9928-304D-A348-CFE49223801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8E789E-5166-CD45-A72D-F7057C62E2FC}" type="doc">
      <dgm:prSet loTypeId="urn:microsoft.com/office/officeart/2005/8/layout/arrow2" loCatId="" qsTypeId="urn:microsoft.com/office/officeart/2005/8/quickstyle/simple1" qsCatId="simple" csTypeId="urn:microsoft.com/office/officeart/2005/8/colors/accent1_1" csCatId="accent1" phldr="1"/>
      <dgm:spPr/>
    </dgm:pt>
    <dgm:pt modelId="{36DAE1B0-D075-5146-9ACD-1FFC17EDD108}">
      <dgm:prSet phldrT="[Text]" custT="1"/>
      <dgm:spPr/>
      <dgm:t>
        <a:bodyPr/>
        <a:lstStyle/>
        <a:p>
          <a:r>
            <a:rPr lang="en-US" sz="2800" b="1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Source</a:t>
          </a:r>
        </a:p>
      </dgm:t>
    </dgm:pt>
    <dgm:pt modelId="{3E71B4AA-DCFC-5E4A-8C16-6B05C65456BF}" type="parTrans" cxnId="{0718A698-C928-0944-9018-D2331FC32D97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58A58E-01E9-0648-80E1-8B8C47E7EA13}" type="sibTrans" cxnId="{0718A698-C928-0944-9018-D2331FC32D97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F851ED-68B7-0746-B132-2CC32ADEC8B3}">
      <dgm:prSet phldrT="[Text]" custT="1"/>
      <dgm:spPr/>
      <dgm:t>
        <a:bodyPr/>
        <a:lstStyle/>
        <a:p>
          <a:r>
            <a:rPr lang="en-US" sz="2800" b="1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Access</a:t>
          </a:r>
        </a:p>
      </dgm:t>
    </dgm:pt>
    <dgm:pt modelId="{C9E08AE5-C355-1640-8309-536AAFB61649}" type="parTrans" cxnId="{ACE37776-6360-5249-8084-59CC2A62D37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6D8338-97C6-B34B-8980-36AFEFFED38E}" type="sibTrans" cxnId="{ACE37776-6360-5249-8084-59CC2A62D37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29BC9D-03B8-844F-9860-FCDA1A59250A}">
      <dgm:prSet phldrT="[Text]" custT="1"/>
      <dgm:spPr/>
      <dgm:t>
        <a:bodyPr/>
        <a:lstStyle/>
        <a:p>
          <a:r>
            <a:rPr lang="en-US" sz="2800" b="1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Publication</a:t>
          </a:r>
        </a:p>
      </dgm:t>
    </dgm:pt>
    <dgm:pt modelId="{7BDCA2BF-470C-4645-9DB2-3379DE1E4783}" type="parTrans" cxnId="{EE4E4058-3B74-364B-B0BF-4CD512CDDAF9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83E593-63E5-9146-9F5F-F9268EA1E90D}" type="sibTrans" cxnId="{EE4E4058-3B74-364B-B0BF-4CD512CDDAF9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7E1D16-1175-4042-889B-6E7DDE144AFD}" type="pres">
      <dgm:prSet presAssocID="{A68E789E-5166-CD45-A72D-F7057C62E2FC}" presName="arrowDiagram" presStyleCnt="0">
        <dgm:presLayoutVars>
          <dgm:chMax val="5"/>
          <dgm:dir/>
          <dgm:resizeHandles val="exact"/>
        </dgm:presLayoutVars>
      </dgm:prSet>
      <dgm:spPr/>
    </dgm:pt>
    <dgm:pt modelId="{D67D6706-BC7D-9644-A547-8032E73B7C99}" type="pres">
      <dgm:prSet presAssocID="{A68E789E-5166-CD45-A72D-F7057C62E2FC}" presName="arrow" presStyleLbl="bgShp" presStyleIdx="0" presStyleCnt="1"/>
      <dgm:spPr/>
    </dgm:pt>
    <dgm:pt modelId="{87F7229C-A97B-0942-AC6D-5F8A9E075101}" type="pres">
      <dgm:prSet presAssocID="{A68E789E-5166-CD45-A72D-F7057C62E2FC}" presName="arrowDiagram3" presStyleCnt="0"/>
      <dgm:spPr/>
    </dgm:pt>
    <dgm:pt modelId="{A4BC7131-E5FB-CB46-9FE9-49C1EE532E20}" type="pres">
      <dgm:prSet presAssocID="{36DAE1B0-D075-5146-9ACD-1FFC17EDD108}" presName="bullet3a" presStyleLbl="node1" presStyleIdx="0" presStyleCnt="3"/>
      <dgm:spPr/>
    </dgm:pt>
    <dgm:pt modelId="{7328B1F9-0CB8-E245-91DD-854C2E64FD5E}" type="pres">
      <dgm:prSet presAssocID="{36DAE1B0-D075-5146-9ACD-1FFC17EDD108}" presName="textBox3a" presStyleLbl="revTx" presStyleIdx="0" presStyleCnt="3">
        <dgm:presLayoutVars>
          <dgm:bulletEnabled val="1"/>
        </dgm:presLayoutVars>
      </dgm:prSet>
      <dgm:spPr/>
    </dgm:pt>
    <dgm:pt modelId="{5102348C-82B6-0041-B5DD-08076EEDF3B9}" type="pres">
      <dgm:prSet presAssocID="{72F851ED-68B7-0746-B132-2CC32ADEC8B3}" presName="bullet3b" presStyleLbl="node1" presStyleIdx="1" presStyleCnt="3"/>
      <dgm:spPr/>
    </dgm:pt>
    <dgm:pt modelId="{253475DF-BD78-0E46-A27F-43A6E3B29066}" type="pres">
      <dgm:prSet presAssocID="{72F851ED-68B7-0746-B132-2CC32ADEC8B3}" presName="textBox3b" presStyleLbl="revTx" presStyleIdx="1" presStyleCnt="3">
        <dgm:presLayoutVars>
          <dgm:bulletEnabled val="1"/>
        </dgm:presLayoutVars>
      </dgm:prSet>
      <dgm:spPr/>
    </dgm:pt>
    <dgm:pt modelId="{B1F9F04D-5CDB-3E4C-BA0F-8A7947F2AB7E}" type="pres">
      <dgm:prSet presAssocID="{4629BC9D-03B8-844F-9860-FCDA1A59250A}" presName="bullet3c" presStyleLbl="node1" presStyleIdx="2" presStyleCnt="3"/>
      <dgm:spPr/>
    </dgm:pt>
    <dgm:pt modelId="{E58A52CF-9928-304D-A348-CFE492238018}" type="pres">
      <dgm:prSet presAssocID="{4629BC9D-03B8-844F-9860-FCDA1A59250A}" presName="textBox3c" presStyleLbl="revTx" presStyleIdx="2" presStyleCnt="3" custScaleX="122068" custLinFactNeighborX="11655">
        <dgm:presLayoutVars>
          <dgm:bulletEnabled val="1"/>
        </dgm:presLayoutVars>
      </dgm:prSet>
      <dgm:spPr/>
    </dgm:pt>
  </dgm:ptLst>
  <dgm:cxnLst>
    <dgm:cxn modelId="{C2AC6E49-204C-424D-AD01-22A792CF7AF8}" type="presOf" srcId="{A68E789E-5166-CD45-A72D-F7057C62E2FC}" destId="{C97E1D16-1175-4042-889B-6E7DDE144AFD}" srcOrd="0" destOrd="0" presId="urn:microsoft.com/office/officeart/2005/8/layout/arrow2"/>
    <dgm:cxn modelId="{EE4E4058-3B74-364B-B0BF-4CD512CDDAF9}" srcId="{A68E789E-5166-CD45-A72D-F7057C62E2FC}" destId="{4629BC9D-03B8-844F-9860-FCDA1A59250A}" srcOrd="2" destOrd="0" parTransId="{7BDCA2BF-470C-4645-9DB2-3379DE1E4783}" sibTransId="{8C83E593-63E5-9146-9F5F-F9268EA1E90D}"/>
    <dgm:cxn modelId="{BFFA525A-CDFE-DC45-826B-9AB79E957AA7}" type="presOf" srcId="{4629BC9D-03B8-844F-9860-FCDA1A59250A}" destId="{E58A52CF-9928-304D-A348-CFE492238018}" srcOrd="0" destOrd="0" presId="urn:microsoft.com/office/officeart/2005/8/layout/arrow2"/>
    <dgm:cxn modelId="{ACE37776-6360-5249-8084-59CC2A62D37D}" srcId="{A68E789E-5166-CD45-A72D-F7057C62E2FC}" destId="{72F851ED-68B7-0746-B132-2CC32ADEC8B3}" srcOrd="1" destOrd="0" parTransId="{C9E08AE5-C355-1640-8309-536AAFB61649}" sibTransId="{946D8338-97C6-B34B-8980-36AFEFFED38E}"/>
    <dgm:cxn modelId="{0718A698-C928-0944-9018-D2331FC32D97}" srcId="{A68E789E-5166-CD45-A72D-F7057C62E2FC}" destId="{36DAE1B0-D075-5146-9ACD-1FFC17EDD108}" srcOrd="0" destOrd="0" parTransId="{3E71B4AA-DCFC-5E4A-8C16-6B05C65456BF}" sibTransId="{E158A58E-01E9-0648-80E1-8B8C47E7EA13}"/>
    <dgm:cxn modelId="{2CB4D6A5-A161-6743-95B5-08A0BD8E7779}" type="presOf" srcId="{36DAE1B0-D075-5146-9ACD-1FFC17EDD108}" destId="{7328B1F9-0CB8-E245-91DD-854C2E64FD5E}" srcOrd="0" destOrd="0" presId="urn:microsoft.com/office/officeart/2005/8/layout/arrow2"/>
    <dgm:cxn modelId="{262B32C7-277D-D24E-9A8D-FC93F8AFCFBB}" type="presOf" srcId="{72F851ED-68B7-0746-B132-2CC32ADEC8B3}" destId="{253475DF-BD78-0E46-A27F-43A6E3B29066}" srcOrd="0" destOrd="0" presId="urn:microsoft.com/office/officeart/2005/8/layout/arrow2"/>
    <dgm:cxn modelId="{F5A98A1F-6B17-1A44-9FFB-01853A2C762F}" type="presParOf" srcId="{C97E1D16-1175-4042-889B-6E7DDE144AFD}" destId="{D67D6706-BC7D-9644-A547-8032E73B7C99}" srcOrd="0" destOrd="0" presId="urn:microsoft.com/office/officeart/2005/8/layout/arrow2"/>
    <dgm:cxn modelId="{900468C2-ED8C-254A-B230-3AF3D7FB275B}" type="presParOf" srcId="{C97E1D16-1175-4042-889B-6E7DDE144AFD}" destId="{87F7229C-A97B-0942-AC6D-5F8A9E075101}" srcOrd="1" destOrd="0" presId="urn:microsoft.com/office/officeart/2005/8/layout/arrow2"/>
    <dgm:cxn modelId="{A1FFC783-98E1-7C47-BB8A-DAD2E61A5990}" type="presParOf" srcId="{87F7229C-A97B-0942-AC6D-5F8A9E075101}" destId="{A4BC7131-E5FB-CB46-9FE9-49C1EE532E20}" srcOrd="0" destOrd="0" presId="urn:microsoft.com/office/officeart/2005/8/layout/arrow2"/>
    <dgm:cxn modelId="{91200B03-1A9F-9D42-99E6-7460D131239A}" type="presParOf" srcId="{87F7229C-A97B-0942-AC6D-5F8A9E075101}" destId="{7328B1F9-0CB8-E245-91DD-854C2E64FD5E}" srcOrd="1" destOrd="0" presId="urn:microsoft.com/office/officeart/2005/8/layout/arrow2"/>
    <dgm:cxn modelId="{11DAAB59-BF83-3B4E-AD12-1908F1599C8C}" type="presParOf" srcId="{87F7229C-A97B-0942-AC6D-5F8A9E075101}" destId="{5102348C-82B6-0041-B5DD-08076EEDF3B9}" srcOrd="2" destOrd="0" presId="urn:microsoft.com/office/officeart/2005/8/layout/arrow2"/>
    <dgm:cxn modelId="{76ED9A7D-4B2F-5247-BAA8-D89B82159955}" type="presParOf" srcId="{87F7229C-A97B-0942-AC6D-5F8A9E075101}" destId="{253475DF-BD78-0E46-A27F-43A6E3B29066}" srcOrd="3" destOrd="0" presId="urn:microsoft.com/office/officeart/2005/8/layout/arrow2"/>
    <dgm:cxn modelId="{039DA426-696F-E843-A673-D67974BEB698}" type="presParOf" srcId="{87F7229C-A97B-0942-AC6D-5F8A9E075101}" destId="{B1F9F04D-5CDB-3E4C-BA0F-8A7947F2AB7E}" srcOrd="4" destOrd="0" presId="urn:microsoft.com/office/officeart/2005/8/layout/arrow2"/>
    <dgm:cxn modelId="{018954C4-A96E-CC40-BF53-5A47BC72BE67}" type="presParOf" srcId="{87F7229C-A97B-0942-AC6D-5F8A9E075101}" destId="{E58A52CF-9928-304D-A348-CFE49223801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D6706-BC7D-9644-A547-8032E73B7C99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C7131-E5FB-CB46-9FE9-49C1EE532E20}">
      <dsp:nvSpPr>
        <dsp:cNvPr id="0" name=""/>
        <dsp:cNvSpPr/>
      </dsp:nvSpPr>
      <dsp:spPr>
        <a:xfrm>
          <a:off x="1032256" y="3675549"/>
          <a:ext cx="211328" cy="2113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8B1F9-0CB8-E245-91DD-854C2E64FD5E}">
      <dsp:nvSpPr>
        <dsp:cNvPr id="0" name=""/>
        <dsp:cNvSpPr/>
      </dsp:nvSpPr>
      <dsp:spPr>
        <a:xfrm>
          <a:off x="1137920" y="3781213"/>
          <a:ext cx="18938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8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Source</a:t>
          </a:r>
        </a:p>
      </dsp:txBody>
      <dsp:txXfrm>
        <a:off x="1137920" y="3781213"/>
        <a:ext cx="1893824" cy="1468120"/>
      </dsp:txXfrm>
    </dsp:sp>
    <dsp:sp modelId="{5102348C-82B6-0041-B5DD-08076EEDF3B9}">
      <dsp:nvSpPr>
        <dsp:cNvPr id="0" name=""/>
        <dsp:cNvSpPr/>
      </dsp:nvSpPr>
      <dsp:spPr>
        <a:xfrm>
          <a:off x="2897632" y="2294805"/>
          <a:ext cx="382016" cy="3820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475DF-BD78-0E46-A27F-43A6E3B29066}">
      <dsp:nvSpPr>
        <dsp:cNvPr id="0" name=""/>
        <dsp:cNvSpPr/>
      </dsp:nvSpPr>
      <dsp:spPr>
        <a:xfrm>
          <a:off x="3088640" y="2485813"/>
          <a:ext cx="1950720" cy="27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22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Access</a:t>
          </a:r>
        </a:p>
      </dsp:txBody>
      <dsp:txXfrm>
        <a:off x="3088640" y="2485813"/>
        <a:ext cx="1950720" cy="2763519"/>
      </dsp:txXfrm>
    </dsp:sp>
    <dsp:sp modelId="{B1F9F04D-5CDB-3E4C-BA0F-8A7947F2AB7E}">
      <dsp:nvSpPr>
        <dsp:cNvPr id="0" name=""/>
        <dsp:cNvSpPr/>
      </dsp:nvSpPr>
      <dsp:spPr>
        <a:xfrm>
          <a:off x="5140960" y="1454573"/>
          <a:ext cx="528320" cy="528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A52CF-9928-304D-A348-CFE492238018}">
      <dsp:nvSpPr>
        <dsp:cNvPr id="0" name=""/>
        <dsp:cNvSpPr/>
      </dsp:nvSpPr>
      <dsp:spPr>
        <a:xfrm>
          <a:off x="5417233" y="1718733"/>
          <a:ext cx="2381204" cy="35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46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Publication</a:t>
          </a:r>
        </a:p>
      </dsp:txBody>
      <dsp:txXfrm>
        <a:off x="5417233" y="1718733"/>
        <a:ext cx="2381204" cy="3530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D6706-BC7D-9644-A547-8032E73B7C99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C7131-E5FB-CB46-9FE9-49C1EE532E20}">
      <dsp:nvSpPr>
        <dsp:cNvPr id="0" name=""/>
        <dsp:cNvSpPr/>
      </dsp:nvSpPr>
      <dsp:spPr>
        <a:xfrm>
          <a:off x="1032256" y="3675549"/>
          <a:ext cx="211328" cy="2113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8B1F9-0CB8-E245-91DD-854C2E64FD5E}">
      <dsp:nvSpPr>
        <dsp:cNvPr id="0" name=""/>
        <dsp:cNvSpPr/>
      </dsp:nvSpPr>
      <dsp:spPr>
        <a:xfrm>
          <a:off x="1137920" y="3781213"/>
          <a:ext cx="18938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8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Source</a:t>
          </a:r>
        </a:p>
      </dsp:txBody>
      <dsp:txXfrm>
        <a:off x="1137920" y="3781213"/>
        <a:ext cx="1893824" cy="1468120"/>
      </dsp:txXfrm>
    </dsp:sp>
    <dsp:sp modelId="{5102348C-82B6-0041-B5DD-08076EEDF3B9}">
      <dsp:nvSpPr>
        <dsp:cNvPr id="0" name=""/>
        <dsp:cNvSpPr/>
      </dsp:nvSpPr>
      <dsp:spPr>
        <a:xfrm>
          <a:off x="2897632" y="2294805"/>
          <a:ext cx="382016" cy="3820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475DF-BD78-0E46-A27F-43A6E3B29066}">
      <dsp:nvSpPr>
        <dsp:cNvPr id="0" name=""/>
        <dsp:cNvSpPr/>
      </dsp:nvSpPr>
      <dsp:spPr>
        <a:xfrm>
          <a:off x="3088640" y="2485813"/>
          <a:ext cx="1950720" cy="27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22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Access</a:t>
          </a:r>
        </a:p>
      </dsp:txBody>
      <dsp:txXfrm>
        <a:off x="3088640" y="2485813"/>
        <a:ext cx="1950720" cy="2763519"/>
      </dsp:txXfrm>
    </dsp:sp>
    <dsp:sp modelId="{B1F9F04D-5CDB-3E4C-BA0F-8A7947F2AB7E}">
      <dsp:nvSpPr>
        <dsp:cNvPr id="0" name=""/>
        <dsp:cNvSpPr/>
      </dsp:nvSpPr>
      <dsp:spPr>
        <a:xfrm>
          <a:off x="5140960" y="1454573"/>
          <a:ext cx="528320" cy="528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A52CF-9928-304D-A348-CFE492238018}">
      <dsp:nvSpPr>
        <dsp:cNvPr id="0" name=""/>
        <dsp:cNvSpPr/>
      </dsp:nvSpPr>
      <dsp:spPr>
        <a:xfrm>
          <a:off x="5417233" y="1718733"/>
          <a:ext cx="2381204" cy="35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46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104B7C"/>
              </a:solidFill>
              <a:latin typeface="Arial" panose="020B0604020202020204" pitchFamily="34" charset="0"/>
              <a:cs typeface="Arial" panose="020B0604020202020204" pitchFamily="34" charset="0"/>
            </a:rPr>
            <a:t>Open Publication</a:t>
          </a:r>
        </a:p>
      </dsp:txBody>
      <dsp:txXfrm>
        <a:off x="5417233" y="1718733"/>
        <a:ext cx="2381204" cy="353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B1A0-1669-2747-B116-09491A9F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E674-BA89-654C-ABA6-A02574104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60C58-BE1B-274C-843E-72A6FA76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AAAD0-9506-7341-9C4C-336EBCE9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998AA-3BE4-9A45-8352-3EC6CA25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7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AF3C-4CFD-C747-AE71-E7CF9C71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320CC-C232-064B-942B-D52340864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413E-CD60-7E4B-972C-CB649F53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A16A-EEEB-4543-8A44-E11A8D2B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7C11-9293-8F4A-98F8-45639684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DCE9B-2A50-114E-9076-FD565F9C4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795BE-5F27-E444-A861-4D6961730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9ECD-6F59-D946-8D5F-F8D3A289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0159-2C02-B843-A887-604DC151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44D0-26CA-5145-AF2D-536A7178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8910-C734-144A-8545-0F506962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F9CD-A9CC-844A-B1B2-004CE3D8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481A-8D2D-304A-A7AD-9245785E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9C18-7932-C34F-8C99-8C15DE8E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5A28-D717-7D46-AE3D-B8E934D8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8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89E1-16D9-184A-A45E-DC879D83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28DD-01C0-3940-A9E1-C278D5AF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A56B-3A02-204A-899A-DCAAE447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E5B7-ED35-2E4E-81DF-5DFC645D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08CD-14D2-7A4B-B826-63ABB055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333A-6810-3746-B239-F8F001C2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E0FE-FECD-7C45-A658-6F3CA6267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E7099-D10E-8F46-ABC6-EFE2117D7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183E-F5E9-C147-8C2F-B1CC3245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2D4E9-6674-124C-AFBC-EF082190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2AF57-7AB9-9D43-A181-165E3E4E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B7AB-D272-B24D-BB3C-549E369A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7C63-E37F-EE42-BE8E-002F7C89C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D1AD5-3E06-2C46-A60B-EDA365E5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FF9CC-8F4A-3F46-B0F3-109A1DCA1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A555-BF92-E843-8B5B-02E443ABE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25F83-DA3A-B544-B8C8-F41ECC09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42BF7-D0EB-AD43-82F0-E1583DF3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005B0-54BE-EC4D-BBE5-61CF0EAE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6DA0-E328-824B-BDD8-8B47932F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01E20-6D90-B94C-9610-A4937222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0F240-8EA5-064E-88E7-4174DF77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8AB7E-6539-6448-A986-73238F5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1C4C6-BB1B-D443-BFF9-819F0BFE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13E0A-A2D8-2849-B1D9-49B7D2DB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1EEB4-F5F9-A04C-B5A2-4F989E4D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8220-1D84-CA4B-B50E-A3967222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0BB3-6210-0943-BB53-671B0321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76AF-D4C5-9247-B945-73791D3E3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4409D-6E40-3843-9031-6A667C44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157EA-A042-B140-8458-9BE9176E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312D8-5EE3-2645-984C-77814D31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1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4837-AE4A-074B-B33C-9790E8FD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21CAC-80D5-394E-91E1-CE5F26C94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C11CF-0CE8-024E-8231-4680BBAB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1884A-794B-2B49-9BFD-9DCD7A18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50A-D06E-8F4A-9608-5BEA5D9EC50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07220-9A8C-EB4C-9C0B-8E380912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647F8-9A49-9141-A625-ABCDC61D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8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15E8A-797E-EC49-BB21-726B397E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414D0-6AC1-E34F-B8F6-55BD2FA9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9673-33E3-6246-B801-B87C01D27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D50A-D06E-8F4A-9608-5BEA5D9EC503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A21E-C0B4-9448-A4C8-541D1E006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A4C4-E3EA-8745-A28E-9C4380445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0E5F-689F-8649-8683-C9A92BC4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C4C9ED-D834-E942-AC62-ADF710117A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1873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NDX Catalog Logo">
            <a:extLst>
              <a:ext uri="{FF2B5EF4-FFF2-40B4-BE49-F238E27FC236}">
                <a16:creationId xmlns:a16="http://schemas.microsoft.com/office/drawing/2014/main" id="{7989E1A5-99BB-E847-9EC6-939D51D6A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405" y="1065390"/>
            <a:ext cx="3247678" cy="111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62A146F-E544-FE4E-B36F-D3EE9476B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6939" y="2166083"/>
            <a:ext cx="1550971" cy="1159059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1518AB7-CD95-1343-B546-C9BEA3F2CD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9041" y="3784424"/>
            <a:ext cx="1619463" cy="66397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C35A8F8-2DFC-A640-AFAF-480ECAE8B9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6538" y="2978091"/>
            <a:ext cx="1054963" cy="87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3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763-4001-604C-AD80-5D4763D1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</a:t>
            </a:r>
            <a:r>
              <a:rPr lang="en-US" dirty="0" err="1"/>
              <a:t>Verions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9F04-76B2-F442-8EAB-99301597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C4C9ED-D834-E942-AC62-ADF710117A33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NDX Catalog Logo">
            <a:extLst>
              <a:ext uri="{FF2B5EF4-FFF2-40B4-BE49-F238E27FC236}">
                <a16:creationId xmlns:a16="http://schemas.microsoft.com/office/drawing/2014/main" id="{7989E1A5-99BB-E847-9EC6-939D51D6A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405" y="1065390"/>
            <a:ext cx="3247678" cy="111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62A146F-E544-FE4E-B36F-D3EE9476B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6939" y="2166083"/>
            <a:ext cx="1550971" cy="1159059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9A86F8D-9865-C444-836B-3B84B4F63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93" y="3728828"/>
            <a:ext cx="1536317" cy="64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46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Previous Verions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3</cp:revision>
  <dcterms:created xsi:type="dcterms:W3CDTF">2022-04-22T22:31:21Z</dcterms:created>
  <dcterms:modified xsi:type="dcterms:W3CDTF">2022-04-25T16:42:01Z</dcterms:modified>
</cp:coreProperties>
</file>