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4"/>
    <p:restoredTop sz="94720"/>
  </p:normalViewPr>
  <p:slideViewPr>
    <p:cSldViewPr snapToGrid="0" snapToObjects="1" showGuides="1">
      <p:cViewPr varScale="1">
        <p:scale>
          <a:sx n="196" d="100"/>
          <a:sy n="196" d="100"/>
        </p:scale>
        <p:origin x="1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82C3-20E6-CD44-BD6F-460BB418E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3FCD0-9490-9D42-B7E1-34244CF2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DA3-0432-E148-B993-3AFCE9EB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8D76-5A91-7744-B2DF-464DA6B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7068-19C7-AA46-8CE8-8CE99BD1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9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3814-45D8-724A-9CD6-003DDBAC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0ABB-A6B8-EA4E-A8D4-05CB4C0C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4921-F443-E443-8791-A88D26E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85C4-195F-CA4F-BB88-81FBCE79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ADDD-01A2-6949-9BDE-8B3FE40A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79A8C-858E-3441-AD94-E6E793EA6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81AAC-E6B0-F74A-9C87-93F6A9BCD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F7CF-9648-9D40-94FD-08377518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D383E-3702-EA49-9217-E1EDE89D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BE95-868B-214B-8954-767DF67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6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BAC1-CC7E-514F-B99F-275227AD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61DE-9904-8842-BAAF-85687613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D630-E7B0-8F42-BA56-EF26B728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3BCB-F385-484E-8739-D8F1C56F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0C58-6435-A34E-803F-17B4F237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8573-0BB4-3D48-9402-D0E19BC5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41E8-E1AA-DB43-8737-70BDC268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CA34-8BBA-2B45-93E5-B00AFDA2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6C6A-B23B-8D4A-9E23-E2F033A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3CCB-C090-8F42-B8B2-120BD28D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A75B-0235-2A41-AF1D-18FE4D2A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110E-E7B5-5E46-994D-5E970E60A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8C6A-33B2-3D4F-A8B6-3A5A82DB4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AA364-10D0-604F-A2C0-ADC727D8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1AFE7-1EF6-C242-A798-5BD4D99B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F46B-3C1B-F743-9D70-98056694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271F-45BD-3E43-88DA-3C00014F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E6580-9260-1E41-9132-D3ED94AF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390E5-9F26-724B-A9B2-6FC5F150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56B05-7C01-E844-AC68-447016386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16E51-0A7F-B14F-A59C-E683BB74C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9C982-8F23-F743-A0DD-96646D52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CA1C2-D8F8-C14C-8979-074E8D38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9DC4D-1E2D-2740-8361-3F7935A3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D599-86BC-C64E-960B-E76C1757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E3B6B-B69C-4646-8E3F-5EFA02B4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A490C-713C-3E4D-AA11-F775AA4C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00EF6-4226-DD4C-8F12-8CBEBF0F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AB963-D354-0142-853E-F9D8CCF6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E9B04-53B4-144B-99A3-3ADB59C5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BDA4-0B87-CA48-B58B-71DE535A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E875-47DD-7647-AF96-E08B08CF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D7D3-2CC4-9749-B673-799BDF961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CD1CF-3FD8-8046-AC2D-0B403F4D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83809-27C3-1049-B71D-B5913FC3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44AB-A66C-134D-861F-582B1926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B5C84-8A74-994E-8E37-5D849422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6358-10B9-FB48-BCC6-81017CEB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8EFE0-E9D0-BA41-9FD7-ADC52E24B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AEBDF-BC3A-1041-9078-890D8F83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9BC10-3392-E04C-95FC-5BBEB450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AB18D-2B5D-4D4A-A906-CE848C92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9A1E-8A70-1543-9C14-B932DF69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3FF2B-4551-E442-BBE6-20CAF024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FAC6-AB19-2A40-B88E-A184C936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8E63-B274-DA48-8D00-EC7EEF0D5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78EA-D851-3843-8B2C-2868B2ADC550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212D-31EA-7A42-AB6D-6EB2E12EB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A76D-10E4-4746-A817-067FD816E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B546-A003-2442-8846-A3ECCE09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BA8C19-0184-6544-9CD2-98D250D8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98" y="1263784"/>
            <a:ext cx="6313054" cy="193337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0BCD5796-392A-FF4F-84B5-566DFB8E52F6}"/>
              </a:ext>
            </a:extLst>
          </p:cNvPr>
          <p:cNvSpPr/>
          <p:nvPr/>
        </p:nvSpPr>
        <p:spPr>
          <a:xfrm>
            <a:off x="1705582" y="1569396"/>
            <a:ext cx="6316493" cy="1872574"/>
          </a:xfrm>
          <a:custGeom>
            <a:avLst/>
            <a:gdLst>
              <a:gd name="connsiteX0" fmla="*/ 0 w 2762655"/>
              <a:gd name="connsiteY0" fmla="*/ 0 h 1639111"/>
              <a:gd name="connsiteX1" fmla="*/ 2762655 w 2762655"/>
              <a:gd name="connsiteY1" fmla="*/ 0 h 1639111"/>
              <a:gd name="connsiteX2" fmla="*/ 2762655 w 2762655"/>
              <a:gd name="connsiteY2" fmla="*/ 1639111 h 1639111"/>
              <a:gd name="connsiteX3" fmla="*/ 0 w 2762655"/>
              <a:gd name="connsiteY3" fmla="*/ 1639111 h 1639111"/>
              <a:gd name="connsiteX4" fmla="*/ 0 w 2762655"/>
              <a:gd name="connsiteY4" fmla="*/ 0 h 1639111"/>
              <a:gd name="connsiteX5" fmla="*/ 204889 w 2762655"/>
              <a:gd name="connsiteY5" fmla="*/ 204889 h 1639111"/>
              <a:gd name="connsiteX6" fmla="*/ 204889 w 2762655"/>
              <a:gd name="connsiteY6" fmla="*/ 1434222 h 1639111"/>
              <a:gd name="connsiteX7" fmla="*/ 2557766 w 2762655"/>
              <a:gd name="connsiteY7" fmla="*/ 1434222 h 1639111"/>
              <a:gd name="connsiteX8" fmla="*/ 2557766 w 2762655"/>
              <a:gd name="connsiteY8" fmla="*/ 204889 h 1639111"/>
              <a:gd name="connsiteX9" fmla="*/ 204889 w 2762655"/>
              <a:gd name="connsiteY9" fmla="*/ 204889 h 1639111"/>
              <a:gd name="connsiteX0" fmla="*/ 0 w 2762655"/>
              <a:gd name="connsiteY0" fmla="*/ 0 h 1639111"/>
              <a:gd name="connsiteX1" fmla="*/ 2762655 w 2762655"/>
              <a:gd name="connsiteY1" fmla="*/ 0 h 1639111"/>
              <a:gd name="connsiteX2" fmla="*/ 2762655 w 2762655"/>
              <a:gd name="connsiteY2" fmla="*/ 1639111 h 1639111"/>
              <a:gd name="connsiteX3" fmla="*/ 0 w 2762655"/>
              <a:gd name="connsiteY3" fmla="*/ 1639111 h 1639111"/>
              <a:gd name="connsiteX4" fmla="*/ 0 w 2762655"/>
              <a:gd name="connsiteY4" fmla="*/ 0 h 1639111"/>
              <a:gd name="connsiteX5" fmla="*/ 204889 w 2762655"/>
              <a:gd name="connsiteY5" fmla="*/ 204889 h 1639111"/>
              <a:gd name="connsiteX6" fmla="*/ 204889 w 2762655"/>
              <a:gd name="connsiteY6" fmla="*/ 1434222 h 1639111"/>
              <a:gd name="connsiteX7" fmla="*/ 2557766 w 2762655"/>
              <a:gd name="connsiteY7" fmla="*/ 1434222 h 1639111"/>
              <a:gd name="connsiteX8" fmla="*/ 2557766 w 2762655"/>
              <a:gd name="connsiteY8" fmla="*/ 204889 h 1639111"/>
              <a:gd name="connsiteX9" fmla="*/ 1913107 w 2762655"/>
              <a:gd name="connsiteY9" fmla="*/ 214009 h 1639111"/>
              <a:gd name="connsiteX10" fmla="*/ 204889 w 2762655"/>
              <a:gd name="connsiteY10" fmla="*/ 204889 h 1639111"/>
              <a:gd name="connsiteX0" fmla="*/ 0 w 2762655"/>
              <a:gd name="connsiteY0" fmla="*/ 0 h 1639111"/>
              <a:gd name="connsiteX1" fmla="*/ 2762655 w 2762655"/>
              <a:gd name="connsiteY1" fmla="*/ 0 h 1639111"/>
              <a:gd name="connsiteX2" fmla="*/ 2762655 w 2762655"/>
              <a:gd name="connsiteY2" fmla="*/ 1639111 h 1639111"/>
              <a:gd name="connsiteX3" fmla="*/ 0 w 2762655"/>
              <a:gd name="connsiteY3" fmla="*/ 1639111 h 1639111"/>
              <a:gd name="connsiteX4" fmla="*/ 0 w 2762655"/>
              <a:gd name="connsiteY4" fmla="*/ 0 h 1639111"/>
              <a:gd name="connsiteX5" fmla="*/ 204889 w 2762655"/>
              <a:gd name="connsiteY5" fmla="*/ 204889 h 1639111"/>
              <a:gd name="connsiteX6" fmla="*/ 204889 w 2762655"/>
              <a:gd name="connsiteY6" fmla="*/ 1434222 h 1639111"/>
              <a:gd name="connsiteX7" fmla="*/ 2557766 w 2762655"/>
              <a:gd name="connsiteY7" fmla="*/ 1434222 h 1639111"/>
              <a:gd name="connsiteX8" fmla="*/ 2557766 w 2762655"/>
              <a:gd name="connsiteY8" fmla="*/ 204889 h 1639111"/>
              <a:gd name="connsiteX9" fmla="*/ 1913107 w 2762655"/>
              <a:gd name="connsiteY9" fmla="*/ 214009 h 1639111"/>
              <a:gd name="connsiteX10" fmla="*/ 1705584 w 2762655"/>
              <a:gd name="connsiteY10" fmla="*/ 220494 h 1639111"/>
              <a:gd name="connsiteX11" fmla="*/ 204889 w 2762655"/>
              <a:gd name="connsiteY11" fmla="*/ 204889 h 1639111"/>
              <a:gd name="connsiteX0" fmla="*/ 0 w 2762655"/>
              <a:gd name="connsiteY0" fmla="*/ 0 h 1639111"/>
              <a:gd name="connsiteX1" fmla="*/ 2762655 w 2762655"/>
              <a:gd name="connsiteY1" fmla="*/ 0 h 1639111"/>
              <a:gd name="connsiteX2" fmla="*/ 2762655 w 2762655"/>
              <a:gd name="connsiteY2" fmla="*/ 1639111 h 1639111"/>
              <a:gd name="connsiteX3" fmla="*/ 0 w 2762655"/>
              <a:gd name="connsiteY3" fmla="*/ 1639111 h 1639111"/>
              <a:gd name="connsiteX4" fmla="*/ 0 w 2762655"/>
              <a:gd name="connsiteY4" fmla="*/ 0 h 1639111"/>
              <a:gd name="connsiteX5" fmla="*/ 204889 w 2762655"/>
              <a:gd name="connsiteY5" fmla="*/ 204889 h 1639111"/>
              <a:gd name="connsiteX6" fmla="*/ 204889 w 2762655"/>
              <a:gd name="connsiteY6" fmla="*/ 1434222 h 1639111"/>
              <a:gd name="connsiteX7" fmla="*/ 2557766 w 2762655"/>
              <a:gd name="connsiteY7" fmla="*/ 1434222 h 1639111"/>
              <a:gd name="connsiteX8" fmla="*/ 2557766 w 2762655"/>
              <a:gd name="connsiteY8" fmla="*/ 204889 h 1639111"/>
              <a:gd name="connsiteX9" fmla="*/ 1913107 w 2762655"/>
              <a:gd name="connsiteY9" fmla="*/ 214009 h 1639111"/>
              <a:gd name="connsiteX10" fmla="*/ 1964988 w 2762655"/>
              <a:gd name="connsiteY10" fmla="*/ 453957 h 1639111"/>
              <a:gd name="connsiteX11" fmla="*/ 204889 w 2762655"/>
              <a:gd name="connsiteY11" fmla="*/ 204889 h 1639111"/>
              <a:gd name="connsiteX0" fmla="*/ 0 w 2762655"/>
              <a:gd name="connsiteY0" fmla="*/ 0 h 1639111"/>
              <a:gd name="connsiteX1" fmla="*/ 2762655 w 2762655"/>
              <a:gd name="connsiteY1" fmla="*/ 0 h 1639111"/>
              <a:gd name="connsiteX2" fmla="*/ 2762655 w 2762655"/>
              <a:gd name="connsiteY2" fmla="*/ 1639111 h 1639111"/>
              <a:gd name="connsiteX3" fmla="*/ 0 w 2762655"/>
              <a:gd name="connsiteY3" fmla="*/ 1639111 h 1639111"/>
              <a:gd name="connsiteX4" fmla="*/ 0 w 2762655"/>
              <a:gd name="connsiteY4" fmla="*/ 0 h 1639111"/>
              <a:gd name="connsiteX5" fmla="*/ 204889 w 2762655"/>
              <a:gd name="connsiteY5" fmla="*/ 204889 h 1639111"/>
              <a:gd name="connsiteX6" fmla="*/ 204889 w 2762655"/>
              <a:gd name="connsiteY6" fmla="*/ 1434222 h 1639111"/>
              <a:gd name="connsiteX7" fmla="*/ 2557766 w 2762655"/>
              <a:gd name="connsiteY7" fmla="*/ 1434222 h 1639111"/>
              <a:gd name="connsiteX8" fmla="*/ 2557766 w 2762655"/>
              <a:gd name="connsiteY8" fmla="*/ 204889 h 1639111"/>
              <a:gd name="connsiteX9" fmla="*/ 1945533 w 2762655"/>
              <a:gd name="connsiteY9" fmla="*/ 226979 h 1639111"/>
              <a:gd name="connsiteX10" fmla="*/ 1964988 w 2762655"/>
              <a:gd name="connsiteY10" fmla="*/ 453957 h 1639111"/>
              <a:gd name="connsiteX11" fmla="*/ 204889 w 2762655"/>
              <a:gd name="connsiteY11" fmla="*/ 204889 h 1639111"/>
              <a:gd name="connsiteX0" fmla="*/ 0 w 2762655"/>
              <a:gd name="connsiteY0" fmla="*/ 0 h 1639111"/>
              <a:gd name="connsiteX1" fmla="*/ 2762655 w 2762655"/>
              <a:gd name="connsiteY1" fmla="*/ 0 h 1639111"/>
              <a:gd name="connsiteX2" fmla="*/ 2762655 w 2762655"/>
              <a:gd name="connsiteY2" fmla="*/ 1639111 h 1639111"/>
              <a:gd name="connsiteX3" fmla="*/ 0 w 2762655"/>
              <a:gd name="connsiteY3" fmla="*/ 1639111 h 1639111"/>
              <a:gd name="connsiteX4" fmla="*/ 0 w 2762655"/>
              <a:gd name="connsiteY4" fmla="*/ 0 h 1639111"/>
              <a:gd name="connsiteX5" fmla="*/ 204889 w 2762655"/>
              <a:gd name="connsiteY5" fmla="*/ 204889 h 1639111"/>
              <a:gd name="connsiteX6" fmla="*/ 204889 w 2762655"/>
              <a:gd name="connsiteY6" fmla="*/ 1434222 h 1639111"/>
              <a:gd name="connsiteX7" fmla="*/ 2557766 w 2762655"/>
              <a:gd name="connsiteY7" fmla="*/ 1434222 h 1639111"/>
              <a:gd name="connsiteX8" fmla="*/ 2557766 w 2762655"/>
              <a:gd name="connsiteY8" fmla="*/ 204889 h 1639111"/>
              <a:gd name="connsiteX9" fmla="*/ 1945533 w 2762655"/>
              <a:gd name="connsiteY9" fmla="*/ 226979 h 1639111"/>
              <a:gd name="connsiteX10" fmla="*/ 1945533 w 2762655"/>
              <a:gd name="connsiteY10" fmla="*/ 440986 h 1639111"/>
              <a:gd name="connsiteX11" fmla="*/ 204889 w 2762655"/>
              <a:gd name="connsiteY11" fmla="*/ 204889 h 1639111"/>
              <a:gd name="connsiteX0" fmla="*/ 0 w 2762655"/>
              <a:gd name="connsiteY0" fmla="*/ 0 h 1639111"/>
              <a:gd name="connsiteX1" fmla="*/ 2762655 w 2762655"/>
              <a:gd name="connsiteY1" fmla="*/ 0 h 1639111"/>
              <a:gd name="connsiteX2" fmla="*/ 2762655 w 2762655"/>
              <a:gd name="connsiteY2" fmla="*/ 1639111 h 1639111"/>
              <a:gd name="connsiteX3" fmla="*/ 0 w 2762655"/>
              <a:gd name="connsiteY3" fmla="*/ 1639111 h 1639111"/>
              <a:gd name="connsiteX4" fmla="*/ 0 w 2762655"/>
              <a:gd name="connsiteY4" fmla="*/ 0 h 1639111"/>
              <a:gd name="connsiteX5" fmla="*/ 198403 w 2762655"/>
              <a:gd name="connsiteY5" fmla="*/ 444838 h 1639111"/>
              <a:gd name="connsiteX6" fmla="*/ 204889 w 2762655"/>
              <a:gd name="connsiteY6" fmla="*/ 1434222 h 1639111"/>
              <a:gd name="connsiteX7" fmla="*/ 2557766 w 2762655"/>
              <a:gd name="connsiteY7" fmla="*/ 1434222 h 1639111"/>
              <a:gd name="connsiteX8" fmla="*/ 2557766 w 2762655"/>
              <a:gd name="connsiteY8" fmla="*/ 204889 h 1639111"/>
              <a:gd name="connsiteX9" fmla="*/ 1945533 w 2762655"/>
              <a:gd name="connsiteY9" fmla="*/ 226979 h 1639111"/>
              <a:gd name="connsiteX10" fmla="*/ 1945533 w 2762655"/>
              <a:gd name="connsiteY10" fmla="*/ 440986 h 1639111"/>
              <a:gd name="connsiteX11" fmla="*/ 198403 w 2762655"/>
              <a:gd name="connsiteY11" fmla="*/ 444838 h 1639111"/>
              <a:gd name="connsiteX0" fmla="*/ 1712068 w 4474723"/>
              <a:gd name="connsiteY0" fmla="*/ 0 h 1652081"/>
              <a:gd name="connsiteX1" fmla="*/ 4474723 w 4474723"/>
              <a:gd name="connsiteY1" fmla="*/ 0 h 1652081"/>
              <a:gd name="connsiteX2" fmla="*/ 4474723 w 4474723"/>
              <a:gd name="connsiteY2" fmla="*/ 1639111 h 1652081"/>
              <a:gd name="connsiteX3" fmla="*/ 0 w 4474723"/>
              <a:gd name="connsiteY3" fmla="*/ 1652081 h 1652081"/>
              <a:gd name="connsiteX4" fmla="*/ 1712068 w 4474723"/>
              <a:gd name="connsiteY4" fmla="*/ 0 h 1652081"/>
              <a:gd name="connsiteX5" fmla="*/ 1910471 w 4474723"/>
              <a:gd name="connsiteY5" fmla="*/ 444838 h 1652081"/>
              <a:gd name="connsiteX6" fmla="*/ 1916957 w 4474723"/>
              <a:gd name="connsiteY6" fmla="*/ 1434222 h 1652081"/>
              <a:gd name="connsiteX7" fmla="*/ 4269834 w 4474723"/>
              <a:gd name="connsiteY7" fmla="*/ 1434222 h 1652081"/>
              <a:gd name="connsiteX8" fmla="*/ 4269834 w 4474723"/>
              <a:gd name="connsiteY8" fmla="*/ 204889 h 1652081"/>
              <a:gd name="connsiteX9" fmla="*/ 3657601 w 4474723"/>
              <a:gd name="connsiteY9" fmla="*/ 226979 h 1652081"/>
              <a:gd name="connsiteX10" fmla="*/ 3657601 w 4474723"/>
              <a:gd name="connsiteY10" fmla="*/ 440986 h 1652081"/>
              <a:gd name="connsiteX11" fmla="*/ 1910471 w 4474723"/>
              <a:gd name="connsiteY11" fmla="*/ 444838 h 1652081"/>
              <a:gd name="connsiteX0" fmla="*/ 12970 w 4474723"/>
              <a:gd name="connsiteY0" fmla="*/ 0 h 1872574"/>
              <a:gd name="connsiteX1" fmla="*/ 4474723 w 4474723"/>
              <a:gd name="connsiteY1" fmla="*/ 220493 h 1872574"/>
              <a:gd name="connsiteX2" fmla="*/ 4474723 w 4474723"/>
              <a:gd name="connsiteY2" fmla="*/ 1859604 h 1872574"/>
              <a:gd name="connsiteX3" fmla="*/ 0 w 4474723"/>
              <a:gd name="connsiteY3" fmla="*/ 1872574 h 1872574"/>
              <a:gd name="connsiteX4" fmla="*/ 12970 w 4474723"/>
              <a:gd name="connsiteY4" fmla="*/ 0 h 1872574"/>
              <a:gd name="connsiteX5" fmla="*/ 1910471 w 4474723"/>
              <a:gd name="connsiteY5" fmla="*/ 665331 h 1872574"/>
              <a:gd name="connsiteX6" fmla="*/ 1916957 w 4474723"/>
              <a:gd name="connsiteY6" fmla="*/ 1654715 h 1872574"/>
              <a:gd name="connsiteX7" fmla="*/ 4269834 w 4474723"/>
              <a:gd name="connsiteY7" fmla="*/ 1654715 h 1872574"/>
              <a:gd name="connsiteX8" fmla="*/ 4269834 w 4474723"/>
              <a:gd name="connsiteY8" fmla="*/ 425382 h 1872574"/>
              <a:gd name="connsiteX9" fmla="*/ 3657601 w 4474723"/>
              <a:gd name="connsiteY9" fmla="*/ 447472 h 1872574"/>
              <a:gd name="connsiteX10" fmla="*/ 3657601 w 4474723"/>
              <a:gd name="connsiteY10" fmla="*/ 661479 h 1872574"/>
              <a:gd name="connsiteX11" fmla="*/ 1910471 w 4474723"/>
              <a:gd name="connsiteY11" fmla="*/ 665331 h 1872574"/>
              <a:gd name="connsiteX0" fmla="*/ 12970 w 6310009"/>
              <a:gd name="connsiteY0" fmla="*/ 0 h 1872574"/>
              <a:gd name="connsiteX1" fmla="*/ 6310009 w 6310009"/>
              <a:gd name="connsiteY1" fmla="*/ 12970 h 1872574"/>
              <a:gd name="connsiteX2" fmla="*/ 4474723 w 6310009"/>
              <a:gd name="connsiteY2" fmla="*/ 1859604 h 1872574"/>
              <a:gd name="connsiteX3" fmla="*/ 0 w 6310009"/>
              <a:gd name="connsiteY3" fmla="*/ 1872574 h 1872574"/>
              <a:gd name="connsiteX4" fmla="*/ 12970 w 6310009"/>
              <a:gd name="connsiteY4" fmla="*/ 0 h 1872574"/>
              <a:gd name="connsiteX5" fmla="*/ 1910471 w 6310009"/>
              <a:gd name="connsiteY5" fmla="*/ 665331 h 1872574"/>
              <a:gd name="connsiteX6" fmla="*/ 1916957 w 6310009"/>
              <a:gd name="connsiteY6" fmla="*/ 1654715 h 1872574"/>
              <a:gd name="connsiteX7" fmla="*/ 4269834 w 6310009"/>
              <a:gd name="connsiteY7" fmla="*/ 1654715 h 1872574"/>
              <a:gd name="connsiteX8" fmla="*/ 4269834 w 6310009"/>
              <a:gd name="connsiteY8" fmla="*/ 425382 h 1872574"/>
              <a:gd name="connsiteX9" fmla="*/ 3657601 w 6310009"/>
              <a:gd name="connsiteY9" fmla="*/ 447472 h 1872574"/>
              <a:gd name="connsiteX10" fmla="*/ 3657601 w 6310009"/>
              <a:gd name="connsiteY10" fmla="*/ 661479 h 1872574"/>
              <a:gd name="connsiteX11" fmla="*/ 1910471 w 6310009"/>
              <a:gd name="connsiteY11" fmla="*/ 665331 h 1872574"/>
              <a:gd name="connsiteX0" fmla="*/ 12970 w 6316493"/>
              <a:gd name="connsiteY0" fmla="*/ 0 h 1872574"/>
              <a:gd name="connsiteX1" fmla="*/ 6310009 w 6316493"/>
              <a:gd name="connsiteY1" fmla="*/ 12970 h 1872574"/>
              <a:gd name="connsiteX2" fmla="*/ 6316493 w 6316493"/>
              <a:gd name="connsiteY2" fmla="*/ 1859604 h 1872574"/>
              <a:gd name="connsiteX3" fmla="*/ 0 w 6316493"/>
              <a:gd name="connsiteY3" fmla="*/ 1872574 h 1872574"/>
              <a:gd name="connsiteX4" fmla="*/ 12970 w 6316493"/>
              <a:gd name="connsiteY4" fmla="*/ 0 h 1872574"/>
              <a:gd name="connsiteX5" fmla="*/ 1910471 w 6316493"/>
              <a:gd name="connsiteY5" fmla="*/ 665331 h 1872574"/>
              <a:gd name="connsiteX6" fmla="*/ 1916957 w 6316493"/>
              <a:gd name="connsiteY6" fmla="*/ 1654715 h 1872574"/>
              <a:gd name="connsiteX7" fmla="*/ 4269834 w 6316493"/>
              <a:gd name="connsiteY7" fmla="*/ 1654715 h 1872574"/>
              <a:gd name="connsiteX8" fmla="*/ 4269834 w 6316493"/>
              <a:gd name="connsiteY8" fmla="*/ 425382 h 1872574"/>
              <a:gd name="connsiteX9" fmla="*/ 3657601 w 6316493"/>
              <a:gd name="connsiteY9" fmla="*/ 447472 h 1872574"/>
              <a:gd name="connsiteX10" fmla="*/ 3657601 w 6316493"/>
              <a:gd name="connsiteY10" fmla="*/ 661479 h 1872574"/>
              <a:gd name="connsiteX11" fmla="*/ 1910471 w 6316493"/>
              <a:gd name="connsiteY11" fmla="*/ 665331 h 18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6493" h="1872574">
                <a:moveTo>
                  <a:pt x="12970" y="0"/>
                </a:moveTo>
                <a:lnTo>
                  <a:pt x="6310009" y="12970"/>
                </a:lnTo>
                <a:cubicBezTo>
                  <a:pt x="6312170" y="628515"/>
                  <a:pt x="6314332" y="1244059"/>
                  <a:pt x="6316493" y="1859604"/>
                </a:cubicBezTo>
                <a:lnTo>
                  <a:pt x="0" y="1872574"/>
                </a:lnTo>
                <a:cubicBezTo>
                  <a:pt x="4323" y="1248383"/>
                  <a:pt x="8647" y="624191"/>
                  <a:pt x="12970" y="0"/>
                </a:cubicBezTo>
                <a:close/>
                <a:moveTo>
                  <a:pt x="1910471" y="665331"/>
                </a:moveTo>
                <a:lnTo>
                  <a:pt x="1916957" y="1654715"/>
                </a:lnTo>
                <a:lnTo>
                  <a:pt x="4269834" y="1654715"/>
                </a:lnTo>
                <a:lnTo>
                  <a:pt x="4269834" y="425382"/>
                </a:lnTo>
                <a:lnTo>
                  <a:pt x="3657601" y="447472"/>
                </a:lnTo>
                <a:lnTo>
                  <a:pt x="3657601" y="661479"/>
                </a:lnTo>
                <a:lnTo>
                  <a:pt x="1910471" y="66533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C664CE9D-A382-FD47-850B-1FA516528DE4}"/>
              </a:ext>
            </a:extLst>
          </p:cNvPr>
          <p:cNvSpPr/>
          <p:nvPr/>
        </p:nvSpPr>
        <p:spPr>
          <a:xfrm>
            <a:off x="6310008" y="1303507"/>
            <a:ext cx="680938" cy="25292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cess 11">
            <a:extLst>
              <a:ext uri="{FF2B5EF4-FFF2-40B4-BE49-F238E27FC236}">
                <a16:creationId xmlns:a16="http://schemas.microsoft.com/office/drawing/2014/main" id="{9FBB657F-3FBE-6344-8C4E-50EF1692F430}"/>
              </a:ext>
            </a:extLst>
          </p:cNvPr>
          <p:cNvSpPr/>
          <p:nvPr/>
        </p:nvSpPr>
        <p:spPr>
          <a:xfrm>
            <a:off x="3600838" y="2015248"/>
            <a:ext cx="2342763" cy="11883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25075 w 35075"/>
              <a:gd name="connsiteY0" fmla="*/ 0 h 49714"/>
              <a:gd name="connsiteX1" fmla="*/ 35075 w 35075"/>
              <a:gd name="connsiteY1" fmla="*/ 0 h 49714"/>
              <a:gd name="connsiteX2" fmla="*/ 35075 w 35075"/>
              <a:gd name="connsiteY2" fmla="*/ 10000 h 49714"/>
              <a:gd name="connsiteX3" fmla="*/ 0 w 35075"/>
              <a:gd name="connsiteY3" fmla="*/ 49714 h 49714"/>
              <a:gd name="connsiteX4" fmla="*/ 25075 w 35075"/>
              <a:gd name="connsiteY4" fmla="*/ 0 h 49714"/>
              <a:gd name="connsiteX0" fmla="*/ 25075 w 35075"/>
              <a:gd name="connsiteY0" fmla="*/ 0 h 50000"/>
              <a:gd name="connsiteX1" fmla="*/ 35075 w 35075"/>
              <a:gd name="connsiteY1" fmla="*/ 0 h 50000"/>
              <a:gd name="connsiteX2" fmla="*/ 35075 w 35075"/>
              <a:gd name="connsiteY2" fmla="*/ 50000 h 50000"/>
              <a:gd name="connsiteX3" fmla="*/ 0 w 35075"/>
              <a:gd name="connsiteY3" fmla="*/ 49714 h 50000"/>
              <a:gd name="connsiteX4" fmla="*/ 25075 w 35075"/>
              <a:gd name="connsiteY4" fmla="*/ 0 h 50000"/>
              <a:gd name="connsiteX0" fmla="*/ 25075 w 35075"/>
              <a:gd name="connsiteY0" fmla="*/ 0 h 50000"/>
              <a:gd name="connsiteX1" fmla="*/ 24951 w 35075"/>
              <a:gd name="connsiteY1" fmla="*/ 214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5075 w 35075"/>
              <a:gd name="connsiteY5" fmla="*/ 0 h 50000"/>
              <a:gd name="connsiteX0" fmla="*/ 25672 w 35075"/>
              <a:gd name="connsiteY0" fmla="*/ 0 h 50000"/>
              <a:gd name="connsiteX1" fmla="*/ 24951 w 35075"/>
              <a:gd name="connsiteY1" fmla="*/ 214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5672 w 35075"/>
              <a:gd name="connsiteY5" fmla="*/ 0 h 50000"/>
              <a:gd name="connsiteX0" fmla="*/ 25672 w 35075"/>
              <a:gd name="connsiteY0" fmla="*/ 0 h 50000"/>
              <a:gd name="connsiteX1" fmla="*/ 25250 w 35075"/>
              <a:gd name="connsiteY1" fmla="*/ 9214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5672 w 35075"/>
              <a:gd name="connsiteY5" fmla="*/ 0 h 50000"/>
              <a:gd name="connsiteX0" fmla="*/ 25672 w 35075"/>
              <a:gd name="connsiteY0" fmla="*/ 697 h 50697"/>
              <a:gd name="connsiteX1" fmla="*/ 26991 w 35075"/>
              <a:gd name="connsiteY1" fmla="*/ 911 h 50697"/>
              <a:gd name="connsiteX2" fmla="*/ 35075 w 35075"/>
              <a:gd name="connsiteY2" fmla="*/ 697 h 50697"/>
              <a:gd name="connsiteX3" fmla="*/ 35075 w 35075"/>
              <a:gd name="connsiteY3" fmla="*/ 50697 h 50697"/>
              <a:gd name="connsiteX4" fmla="*/ 0 w 35075"/>
              <a:gd name="connsiteY4" fmla="*/ 50411 h 50697"/>
              <a:gd name="connsiteX5" fmla="*/ 25672 w 35075"/>
              <a:gd name="connsiteY5" fmla="*/ 697 h 50697"/>
              <a:gd name="connsiteX0" fmla="*/ 26418 w 35075"/>
              <a:gd name="connsiteY0" fmla="*/ 9624 h 50195"/>
              <a:gd name="connsiteX1" fmla="*/ 26991 w 35075"/>
              <a:gd name="connsiteY1" fmla="*/ 409 h 50195"/>
              <a:gd name="connsiteX2" fmla="*/ 35075 w 35075"/>
              <a:gd name="connsiteY2" fmla="*/ 195 h 50195"/>
              <a:gd name="connsiteX3" fmla="*/ 35075 w 35075"/>
              <a:gd name="connsiteY3" fmla="*/ 50195 h 50195"/>
              <a:gd name="connsiteX4" fmla="*/ 0 w 35075"/>
              <a:gd name="connsiteY4" fmla="*/ 49909 h 50195"/>
              <a:gd name="connsiteX5" fmla="*/ 26418 w 35075"/>
              <a:gd name="connsiteY5" fmla="*/ 9624 h 50195"/>
              <a:gd name="connsiteX0" fmla="*/ 26418 w 35075"/>
              <a:gd name="connsiteY0" fmla="*/ 9429 h 50000"/>
              <a:gd name="connsiteX1" fmla="*/ 26991 w 35075"/>
              <a:gd name="connsiteY1" fmla="*/ 214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6418 w 35075"/>
              <a:gd name="connsiteY5" fmla="*/ 9429 h 50000"/>
              <a:gd name="connsiteX0" fmla="*/ 26418 w 35075"/>
              <a:gd name="connsiteY0" fmla="*/ 9429 h 50000"/>
              <a:gd name="connsiteX1" fmla="*/ 26991 w 35075"/>
              <a:gd name="connsiteY1" fmla="*/ 214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13408 w 35075"/>
              <a:gd name="connsiteY5" fmla="*/ 29357 h 50000"/>
              <a:gd name="connsiteX6" fmla="*/ 26418 w 35075"/>
              <a:gd name="connsiteY6" fmla="*/ 9429 h 50000"/>
              <a:gd name="connsiteX0" fmla="*/ 26418 w 35075"/>
              <a:gd name="connsiteY0" fmla="*/ 9429 h 50000"/>
              <a:gd name="connsiteX1" fmla="*/ 26991 w 35075"/>
              <a:gd name="connsiteY1" fmla="*/ 214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5 w 35075"/>
              <a:gd name="connsiteY5" fmla="*/ 10071 h 50000"/>
              <a:gd name="connsiteX6" fmla="*/ 26418 w 35075"/>
              <a:gd name="connsiteY6" fmla="*/ 9429 h 50000"/>
              <a:gd name="connsiteX0" fmla="*/ 26916 w 35075"/>
              <a:gd name="connsiteY0" fmla="*/ 10143 h 50000"/>
              <a:gd name="connsiteX1" fmla="*/ 26991 w 35075"/>
              <a:gd name="connsiteY1" fmla="*/ 214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5 w 35075"/>
              <a:gd name="connsiteY5" fmla="*/ 10071 h 50000"/>
              <a:gd name="connsiteX6" fmla="*/ 26916 w 35075"/>
              <a:gd name="connsiteY6" fmla="*/ 10143 h 50000"/>
              <a:gd name="connsiteX0" fmla="*/ 26866 w 35075"/>
              <a:gd name="connsiteY0" fmla="*/ 10143 h 50000"/>
              <a:gd name="connsiteX1" fmla="*/ 26991 w 35075"/>
              <a:gd name="connsiteY1" fmla="*/ 214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5 w 35075"/>
              <a:gd name="connsiteY5" fmla="*/ 10071 h 50000"/>
              <a:gd name="connsiteX6" fmla="*/ 26866 w 35075"/>
              <a:gd name="connsiteY6" fmla="*/ 10143 h 50000"/>
              <a:gd name="connsiteX0" fmla="*/ 26866 w 35075"/>
              <a:gd name="connsiteY0" fmla="*/ 10143 h 50000"/>
              <a:gd name="connsiteX1" fmla="*/ 26742 w 35075"/>
              <a:gd name="connsiteY1" fmla="*/ 214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5 w 35075"/>
              <a:gd name="connsiteY5" fmla="*/ 10071 h 50000"/>
              <a:gd name="connsiteX6" fmla="*/ 26866 w 35075"/>
              <a:gd name="connsiteY6" fmla="*/ 10143 h 50000"/>
              <a:gd name="connsiteX0" fmla="*/ 26866 w 35075"/>
              <a:gd name="connsiteY0" fmla="*/ 10500 h 50357"/>
              <a:gd name="connsiteX1" fmla="*/ 26842 w 35075"/>
              <a:gd name="connsiteY1" fmla="*/ 0 h 50357"/>
              <a:gd name="connsiteX2" fmla="*/ 35075 w 35075"/>
              <a:gd name="connsiteY2" fmla="*/ 357 h 50357"/>
              <a:gd name="connsiteX3" fmla="*/ 35075 w 35075"/>
              <a:gd name="connsiteY3" fmla="*/ 50357 h 50357"/>
              <a:gd name="connsiteX4" fmla="*/ 0 w 35075"/>
              <a:gd name="connsiteY4" fmla="*/ 50071 h 50357"/>
              <a:gd name="connsiteX5" fmla="*/ 25 w 35075"/>
              <a:gd name="connsiteY5" fmla="*/ 10428 h 50357"/>
              <a:gd name="connsiteX6" fmla="*/ 26866 w 35075"/>
              <a:gd name="connsiteY6" fmla="*/ 10500 h 50357"/>
              <a:gd name="connsiteX0" fmla="*/ 26866 w 35075"/>
              <a:gd name="connsiteY0" fmla="*/ 10143 h 50000"/>
              <a:gd name="connsiteX1" fmla="*/ 26892 w 35075"/>
              <a:gd name="connsiteY1" fmla="*/ 72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5 w 35075"/>
              <a:gd name="connsiteY5" fmla="*/ 10071 h 50000"/>
              <a:gd name="connsiteX6" fmla="*/ 26866 w 35075"/>
              <a:gd name="connsiteY6" fmla="*/ 10143 h 50000"/>
              <a:gd name="connsiteX0" fmla="*/ 26866 w 35075"/>
              <a:gd name="connsiteY0" fmla="*/ 10500 h 50357"/>
              <a:gd name="connsiteX1" fmla="*/ 26892 w 35075"/>
              <a:gd name="connsiteY1" fmla="*/ 0 h 50357"/>
              <a:gd name="connsiteX2" fmla="*/ 35075 w 35075"/>
              <a:gd name="connsiteY2" fmla="*/ 357 h 50357"/>
              <a:gd name="connsiteX3" fmla="*/ 35075 w 35075"/>
              <a:gd name="connsiteY3" fmla="*/ 50357 h 50357"/>
              <a:gd name="connsiteX4" fmla="*/ 0 w 35075"/>
              <a:gd name="connsiteY4" fmla="*/ 50071 h 50357"/>
              <a:gd name="connsiteX5" fmla="*/ 25 w 35075"/>
              <a:gd name="connsiteY5" fmla="*/ 10428 h 50357"/>
              <a:gd name="connsiteX6" fmla="*/ 26866 w 35075"/>
              <a:gd name="connsiteY6" fmla="*/ 10500 h 50357"/>
              <a:gd name="connsiteX0" fmla="*/ 26866 w 35075"/>
              <a:gd name="connsiteY0" fmla="*/ 10143 h 50000"/>
              <a:gd name="connsiteX1" fmla="*/ 26892 w 35075"/>
              <a:gd name="connsiteY1" fmla="*/ 72 h 50000"/>
              <a:gd name="connsiteX2" fmla="*/ 35075 w 35075"/>
              <a:gd name="connsiteY2" fmla="*/ 0 h 50000"/>
              <a:gd name="connsiteX3" fmla="*/ 35075 w 35075"/>
              <a:gd name="connsiteY3" fmla="*/ 50000 h 50000"/>
              <a:gd name="connsiteX4" fmla="*/ 0 w 35075"/>
              <a:gd name="connsiteY4" fmla="*/ 49714 h 50000"/>
              <a:gd name="connsiteX5" fmla="*/ 25 w 35075"/>
              <a:gd name="connsiteY5" fmla="*/ 10071 h 50000"/>
              <a:gd name="connsiteX6" fmla="*/ 26866 w 35075"/>
              <a:gd name="connsiteY6" fmla="*/ 10143 h 50000"/>
              <a:gd name="connsiteX0" fmla="*/ 26866 w 35075"/>
              <a:gd name="connsiteY0" fmla="*/ 10143 h 50528"/>
              <a:gd name="connsiteX1" fmla="*/ 26892 w 35075"/>
              <a:gd name="connsiteY1" fmla="*/ 72 h 50528"/>
              <a:gd name="connsiteX2" fmla="*/ 35075 w 35075"/>
              <a:gd name="connsiteY2" fmla="*/ 0 h 50528"/>
              <a:gd name="connsiteX3" fmla="*/ 35075 w 35075"/>
              <a:gd name="connsiteY3" fmla="*/ 50000 h 50528"/>
              <a:gd name="connsiteX4" fmla="*/ 0 w 35075"/>
              <a:gd name="connsiteY4" fmla="*/ 50528 h 50528"/>
              <a:gd name="connsiteX5" fmla="*/ 25 w 35075"/>
              <a:gd name="connsiteY5" fmla="*/ 10071 h 50528"/>
              <a:gd name="connsiteX6" fmla="*/ 26866 w 35075"/>
              <a:gd name="connsiteY6" fmla="*/ 10143 h 50528"/>
              <a:gd name="connsiteX0" fmla="*/ 26842 w 35051"/>
              <a:gd name="connsiteY0" fmla="*/ 10143 h 50000"/>
              <a:gd name="connsiteX1" fmla="*/ 26868 w 35051"/>
              <a:gd name="connsiteY1" fmla="*/ 72 h 50000"/>
              <a:gd name="connsiteX2" fmla="*/ 35051 w 35051"/>
              <a:gd name="connsiteY2" fmla="*/ 0 h 50000"/>
              <a:gd name="connsiteX3" fmla="*/ 35051 w 35051"/>
              <a:gd name="connsiteY3" fmla="*/ 50000 h 50000"/>
              <a:gd name="connsiteX4" fmla="*/ 73 w 35051"/>
              <a:gd name="connsiteY4" fmla="*/ 49714 h 50000"/>
              <a:gd name="connsiteX5" fmla="*/ 1 w 35051"/>
              <a:gd name="connsiteY5" fmla="*/ 10071 h 50000"/>
              <a:gd name="connsiteX6" fmla="*/ 26842 w 35051"/>
              <a:gd name="connsiteY6" fmla="*/ 10143 h 50000"/>
              <a:gd name="connsiteX0" fmla="*/ 26842 w 35051"/>
              <a:gd name="connsiteY0" fmla="*/ 10143 h 49714"/>
              <a:gd name="connsiteX1" fmla="*/ 26868 w 35051"/>
              <a:gd name="connsiteY1" fmla="*/ 72 h 49714"/>
              <a:gd name="connsiteX2" fmla="*/ 35051 w 35051"/>
              <a:gd name="connsiteY2" fmla="*/ 0 h 49714"/>
              <a:gd name="connsiteX3" fmla="*/ 35051 w 35051"/>
              <a:gd name="connsiteY3" fmla="*/ 48914 h 49714"/>
              <a:gd name="connsiteX4" fmla="*/ 73 w 35051"/>
              <a:gd name="connsiteY4" fmla="*/ 49714 h 49714"/>
              <a:gd name="connsiteX5" fmla="*/ 1 w 35051"/>
              <a:gd name="connsiteY5" fmla="*/ 10071 h 49714"/>
              <a:gd name="connsiteX6" fmla="*/ 26842 w 35051"/>
              <a:gd name="connsiteY6" fmla="*/ 10143 h 49714"/>
              <a:gd name="connsiteX0" fmla="*/ 26842 w 35051"/>
              <a:gd name="connsiteY0" fmla="*/ 10143 h 49728"/>
              <a:gd name="connsiteX1" fmla="*/ 26868 w 35051"/>
              <a:gd name="connsiteY1" fmla="*/ 72 h 49728"/>
              <a:gd name="connsiteX2" fmla="*/ 35051 w 35051"/>
              <a:gd name="connsiteY2" fmla="*/ 0 h 49728"/>
              <a:gd name="connsiteX3" fmla="*/ 35051 w 35051"/>
              <a:gd name="connsiteY3" fmla="*/ 49728 h 49728"/>
              <a:gd name="connsiteX4" fmla="*/ 73 w 35051"/>
              <a:gd name="connsiteY4" fmla="*/ 49714 h 49728"/>
              <a:gd name="connsiteX5" fmla="*/ 1 w 35051"/>
              <a:gd name="connsiteY5" fmla="*/ 10071 h 49728"/>
              <a:gd name="connsiteX6" fmla="*/ 26842 w 35051"/>
              <a:gd name="connsiteY6" fmla="*/ 10143 h 4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51" h="49728">
                <a:moveTo>
                  <a:pt x="26842" y="10143"/>
                </a:moveTo>
                <a:cubicBezTo>
                  <a:pt x="26867" y="6833"/>
                  <a:pt x="26843" y="3382"/>
                  <a:pt x="26868" y="72"/>
                </a:cubicBezTo>
                <a:lnTo>
                  <a:pt x="35051" y="0"/>
                </a:lnTo>
                <a:lnTo>
                  <a:pt x="35051" y="49728"/>
                </a:lnTo>
                <a:lnTo>
                  <a:pt x="73" y="49714"/>
                </a:lnTo>
                <a:cubicBezTo>
                  <a:pt x="81" y="36500"/>
                  <a:pt x="-7" y="23285"/>
                  <a:pt x="1" y="10071"/>
                </a:cubicBezTo>
                <a:lnTo>
                  <a:pt x="26842" y="10143"/>
                </a:lnTo>
                <a:close/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0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2</cp:revision>
  <dcterms:created xsi:type="dcterms:W3CDTF">2022-04-25T18:35:53Z</dcterms:created>
  <dcterms:modified xsi:type="dcterms:W3CDTF">2022-04-25T19:00:18Z</dcterms:modified>
</cp:coreProperties>
</file>