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B7C"/>
    <a:srgbClr val="E06665"/>
    <a:srgbClr val="8F8F8F"/>
    <a:srgbClr val="6FA8DC"/>
    <a:srgbClr val="9C83BB"/>
    <a:srgbClr val="D17128"/>
    <a:srgbClr val="F7B26B"/>
    <a:srgbClr val="157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60"/>
    <p:restoredTop sz="94720"/>
  </p:normalViewPr>
  <p:slideViewPr>
    <p:cSldViewPr snapToGrid="0" snapToObjects="1" showGuides="1">
      <p:cViewPr varScale="1">
        <p:scale>
          <a:sx n="205" d="100"/>
          <a:sy n="205" d="100"/>
        </p:scale>
        <p:origin x="224" y="232"/>
      </p:cViewPr>
      <p:guideLst>
        <p:guide orient="horz" pos="2160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591-00E6-8043-AC8C-8824F70995D3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4BB70-F0C2-CD49-9BB7-4B92F2455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9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4BB70-F0C2-CD49-9BB7-4B92F24553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0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19BB-6A47-8648-8A47-5F1648003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8FF1-41E9-4F41-8634-9F9392C6F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751E8-4DC0-DF4B-B05E-BAB3CDA5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24146-298C-0741-A033-CAA4F73D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19E97-3425-614C-A543-55B7B52C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0BF5-421F-504D-B505-4E50AC58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82FA1-7DB6-A647-A43E-D08FEE15F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06C6-A485-2945-BA3C-830BA619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6EED-4090-884C-AEAE-021CF348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097D5-DC77-D044-9ED7-BCFC6446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9AD37-B829-5E44-B692-27CEB23F9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98C54-F8DE-0242-96AA-2660A4A7B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8B6F3-BE0B-7C40-AB88-3457911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DDCA2-223E-C142-92C7-D03760E2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4DC77-ECE8-0C48-B36B-E0C6A987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8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D0B1-B40F-634E-AEE2-44C487E0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2449-2C39-7E42-9595-20D7D12C5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BC0C-48F6-BC42-95A6-E38531B12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7421-B896-BB40-80B2-3B9F3499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0398-AE4A-ED47-8672-96C4468C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7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CFF9-57B0-0A40-B71D-29C415EC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44604-A3D1-9A4F-B56C-0F8889682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9146-D6EB-124C-9899-2EF270BD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5042-D46E-0149-B11D-43923A87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CD25-A5CC-8F43-94CB-E8DBBACA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9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C83F-1112-D24F-B9BF-6840A2BD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075D-6C4E-C448-99E2-9797F63A6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F297D-0F06-CA44-932B-B8860961D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F0074-C2D1-5E42-8DD4-638EF44B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F3D97-262E-D54D-B70D-1A806560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DB634-72E1-E644-9632-49BC12AD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65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4748-652F-6E45-AD0C-19D086A9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9435B-93CE-B440-9C59-39FA3154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7D0E5-8651-324E-941A-B8F8A536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4EF86-FC2D-7A4F-A34B-325E15D1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4B844-815A-E744-884A-5E5413D26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CC075-85AE-5F42-B0BB-35F721F5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C12CD-68F5-724A-B38C-94BA8160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B72E3-1CA2-1841-A2BF-D45932E9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C1B1-8149-C648-9C01-C1A96F6C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7FFD5-5ED6-7C46-974C-92CFD19E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EF818-FA37-5B4A-9E81-E24F504A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2160A-C0B5-E144-9F31-86B8A37A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106EE-79AC-EB42-A6A2-30B95658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BD0B3-A11A-B945-895C-100E1670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21F97-DD82-8A4C-8201-B2F55702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F6DF-C286-D64A-80E3-F826CE81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E0F7-0B58-C846-86A3-0AFC66F4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1C873-C625-7D48-9A5D-F87B328F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42383-CA04-6142-91BE-02DEF4FC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8F8EF-187D-D849-84C5-7506A437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BA282-1B7F-B544-AF30-07CD3AF0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1C91-A997-854E-847B-62CC47DF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27B41-CA67-B145-99CA-1C88CC50A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A634B-11D7-E84E-8DFC-BCBA910C7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60C73-EE18-B940-A14E-C0E5DBFC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EA7B6-B426-4140-A45E-2E5607F1F1C8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B782F-FDC8-DC45-833D-FD791C03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22F26-1DF3-0C4F-93CE-4E531FF6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8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CB25E-7948-E54D-9DC7-E3DD947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B7C17-82A5-AF41-933E-75381FF1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A346-3A9C-A047-BFFC-AF5B759B0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A7B6-B426-4140-A45E-2E5607F1F1C8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F59F1-B5C0-6042-A043-01804DF3A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2CE8-D0A4-F54B-A2E4-A4E5F8840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0458-2341-8747-8916-86D6F8F14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47A2E7E-3831-D446-9C51-2899277B8F07}"/>
              </a:ext>
            </a:extLst>
          </p:cNvPr>
          <p:cNvGrpSpPr>
            <a:grpSpLocks noChangeAspect="1"/>
          </p:cNvGrpSpPr>
          <p:nvPr/>
        </p:nvGrpSpPr>
        <p:grpSpPr>
          <a:xfrm>
            <a:off x="2736119" y="631607"/>
            <a:ext cx="5524623" cy="4203122"/>
            <a:chOff x="3242780" y="631607"/>
            <a:chExt cx="5017962" cy="3817655"/>
          </a:xfrm>
        </p:grpSpPr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BC562FCB-D9B1-8D43-AF1B-B525134CA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2780" y="631607"/>
              <a:ext cx="5017962" cy="3817655"/>
            </a:xfrm>
            <a:prstGeom prst="triangle">
              <a:avLst/>
            </a:prstGeom>
            <a:solidFill>
              <a:srgbClr val="F7B26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FBD625DF-87FF-2B4D-8C5A-FF2118ED5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81109" y="659136"/>
              <a:ext cx="1941305" cy="1480867"/>
            </a:xfrm>
            <a:prstGeom prst="triangl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29A2F838-92E0-B14A-9C5C-CD0CEE72BB0F}"/>
                </a:ext>
              </a:extLst>
            </p:cNvPr>
            <p:cNvSpPr/>
            <p:nvPr/>
          </p:nvSpPr>
          <p:spPr>
            <a:xfrm>
              <a:off x="5273084" y="659136"/>
              <a:ext cx="957359" cy="730293"/>
            </a:xfrm>
            <a:prstGeom prst="triangle">
              <a:avLst/>
            </a:prstGeom>
            <a:solidFill>
              <a:srgbClr val="104B7C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CC05F036-7D45-C045-8C11-349083C4060D}"/>
                </a:ext>
              </a:extLst>
            </p:cNvPr>
            <p:cNvSpPr/>
            <p:nvPr/>
          </p:nvSpPr>
          <p:spPr>
            <a:xfrm>
              <a:off x="5751761" y="2143447"/>
              <a:ext cx="1456733" cy="747925"/>
            </a:xfrm>
            <a:custGeom>
              <a:avLst/>
              <a:gdLst>
                <a:gd name="connsiteX0" fmla="*/ 0 w 1941305"/>
                <a:gd name="connsiteY0" fmla="*/ 734763 h 734763"/>
                <a:gd name="connsiteX1" fmla="*/ 433628 w 1941305"/>
                <a:gd name="connsiteY1" fmla="*/ 0 h 734763"/>
                <a:gd name="connsiteX2" fmla="*/ 1507677 w 1941305"/>
                <a:gd name="connsiteY2" fmla="*/ 0 h 734763"/>
                <a:gd name="connsiteX3" fmla="*/ 1941305 w 1941305"/>
                <a:gd name="connsiteY3" fmla="*/ 734763 h 734763"/>
                <a:gd name="connsiteX4" fmla="*/ 0 w 1941305"/>
                <a:gd name="connsiteY4" fmla="*/ 734763 h 734763"/>
                <a:gd name="connsiteX0" fmla="*/ 0 w 1642601"/>
                <a:gd name="connsiteY0" fmla="*/ 740859 h 740859"/>
                <a:gd name="connsiteX1" fmla="*/ 13492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1300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6908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3076 w 1645677"/>
                <a:gd name="connsiteY0" fmla="*/ 740859 h 740859"/>
                <a:gd name="connsiteX1" fmla="*/ 459 w 1645677"/>
                <a:gd name="connsiteY1" fmla="*/ 3175 h 740859"/>
                <a:gd name="connsiteX2" fmla="*/ 1212049 w 1645677"/>
                <a:gd name="connsiteY2" fmla="*/ 0 h 740859"/>
                <a:gd name="connsiteX3" fmla="*/ 1645677 w 1645677"/>
                <a:gd name="connsiteY3" fmla="*/ 734763 h 740859"/>
                <a:gd name="connsiteX4" fmla="*/ 3076 w 1645677"/>
                <a:gd name="connsiteY4" fmla="*/ 740859 h 740859"/>
                <a:gd name="connsiteX0" fmla="*/ 0 w 1642601"/>
                <a:gd name="connsiteY0" fmla="*/ 740859 h 740859"/>
                <a:gd name="connsiteX1" fmla="*/ 3733 w 1642601"/>
                <a:gd name="connsiteY1" fmla="*/ 9525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61651"/>
                <a:gd name="connsiteY0" fmla="*/ 740859 h 741113"/>
                <a:gd name="connsiteX1" fmla="*/ 3733 w 1661651"/>
                <a:gd name="connsiteY1" fmla="*/ 9525 h 741113"/>
                <a:gd name="connsiteX2" fmla="*/ 1208973 w 1661651"/>
                <a:gd name="connsiteY2" fmla="*/ 0 h 741113"/>
                <a:gd name="connsiteX3" fmla="*/ 1661651 w 1661651"/>
                <a:gd name="connsiteY3" fmla="*/ 741113 h 741113"/>
                <a:gd name="connsiteX4" fmla="*/ 0 w 1661651"/>
                <a:gd name="connsiteY4" fmla="*/ 740859 h 741113"/>
                <a:gd name="connsiteX0" fmla="*/ 0 w 1661651"/>
                <a:gd name="connsiteY0" fmla="*/ 744490 h 744744"/>
                <a:gd name="connsiteX1" fmla="*/ 7099 w 1661651"/>
                <a:gd name="connsiteY1" fmla="*/ 0 h 744744"/>
                <a:gd name="connsiteX2" fmla="*/ 1208973 w 1661651"/>
                <a:gd name="connsiteY2" fmla="*/ 3631 h 744744"/>
                <a:gd name="connsiteX3" fmla="*/ 1661651 w 1661651"/>
                <a:gd name="connsiteY3" fmla="*/ 744744 h 744744"/>
                <a:gd name="connsiteX4" fmla="*/ 0 w 1661651"/>
                <a:gd name="connsiteY4" fmla="*/ 744490 h 744744"/>
                <a:gd name="connsiteX0" fmla="*/ 0 w 1661651"/>
                <a:gd name="connsiteY0" fmla="*/ 744490 h 744744"/>
                <a:gd name="connsiteX1" fmla="*/ 7099 w 1661651"/>
                <a:gd name="connsiteY1" fmla="*/ 0 h 744744"/>
                <a:gd name="connsiteX2" fmla="*/ 1103015 w 1661651"/>
                <a:gd name="connsiteY2" fmla="*/ 3631 h 744744"/>
                <a:gd name="connsiteX3" fmla="*/ 1661651 w 1661651"/>
                <a:gd name="connsiteY3" fmla="*/ 744744 h 744744"/>
                <a:gd name="connsiteX4" fmla="*/ 0 w 1661651"/>
                <a:gd name="connsiteY4" fmla="*/ 744490 h 744744"/>
                <a:gd name="connsiteX0" fmla="*/ 0 w 1661651"/>
                <a:gd name="connsiteY0" fmla="*/ 744490 h 744744"/>
                <a:gd name="connsiteX1" fmla="*/ 7099 w 1661651"/>
                <a:gd name="connsiteY1" fmla="*/ 0 h 744744"/>
                <a:gd name="connsiteX2" fmla="*/ 1121283 w 1661651"/>
                <a:gd name="connsiteY2" fmla="*/ 6814 h 744744"/>
                <a:gd name="connsiteX3" fmla="*/ 1661651 w 1661651"/>
                <a:gd name="connsiteY3" fmla="*/ 744744 h 744744"/>
                <a:gd name="connsiteX4" fmla="*/ 0 w 1661651"/>
                <a:gd name="connsiteY4" fmla="*/ 744490 h 744744"/>
                <a:gd name="connsiteX0" fmla="*/ 0 w 1672612"/>
                <a:gd name="connsiteY0" fmla="*/ 744490 h 747926"/>
                <a:gd name="connsiteX1" fmla="*/ 7099 w 1672612"/>
                <a:gd name="connsiteY1" fmla="*/ 0 h 747926"/>
                <a:gd name="connsiteX2" fmla="*/ 1121283 w 1672612"/>
                <a:gd name="connsiteY2" fmla="*/ 6814 h 747926"/>
                <a:gd name="connsiteX3" fmla="*/ 1672612 w 1672612"/>
                <a:gd name="connsiteY3" fmla="*/ 747926 h 747926"/>
                <a:gd name="connsiteX4" fmla="*/ 0 w 1672612"/>
                <a:gd name="connsiteY4" fmla="*/ 744490 h 74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12" h="747926">
                  <a:moveTo>
                    <a:pt x="0" y="744490"/>
                  </a:moveTo>
                  <a:cubicBezTo>
                    <a:pt x="2303" y="497537"/>
                    <a:pt x="4796" y="246953"/>
                    <a:pt x="7099" y="0"/>
                  </a:cubicBezTo>
                  <a:lnTo>
                    <a:pt x="1121283" y="6814"/>
                  </a:lnTo>
                  <a:lnTo>
                    <a:pt x="1672612" y="747926"/>
                  </a:lnTo>
                  <a:lnTo>
                    <a:pt x="0" y="744490"/>
                  </a:lnTo>
                  <a:close/>
                </a:path>
              </a:pathLst>
            </a:custGeom>
            <a:solidFill>
              <a:srgbClr val="9C83BB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6">
              <a:extLst>
                <a:ext uri="{FF2B5EF4-FFF2-40B4-BE49-F238E27FC236}">
                  <a16:creationId xmlns:a16="http://schemas.microsoft.com/office/drawing/2014/main" id="{DC312AE6-E2BA-2346-A191-2B91BF59AEF7}"/>
                </a:ext>
              </a:extLst>
            </p:cNvPr>
            <p:cNvSpPr/>
            <p:nvPr/>
          </p:nvSpPr>
          <p:spPr>
            <a:xfrm>
              <a:off x="5740834" y="2891635"/>
              <a:ext cx="1969042" cy="748182"/>
            </a:xfrm>
            <a:custGeom>
              <a:avLst/>
              <a:gdLst>
                <a:gd name="connsiteX0" fmla="*/ 0 w 1941305"/>
                <a:gd name="connsiteY0" fmla="*/ 734763 h 734763"/>
                <a:gd name="connsiteX1" fmla="*/ 433628 w 1941305"/>
                <a:gd name="connsiteY1" fmla="*/ 0 h 734763"/>
                <a:gd name="connsiteX2" fmla="*/ 1507677 w 1941305"/>
                <a:gd name="connsiteY2" fmla="*/ 0 h 734763"/>
                <a:gd name="connsiteX3" fmla="*/ 1941305 w 1941305"/>
                <a:gd name="connsiteY3" fmla="*/ 734763 h 734763"/>
                <a:gd name="connsiteX4" fmla="*/ 0 w 1941305"/>
                <a:gd name="connsiteY4" fmla="*/ 734763 h 734763"/>
                <a:gd name="connsiteX0" fmla="*/ 0 w 1642601"/>
                <a:gd name="connsiteY0" fmla="*/ 740859 h 740859"/>
                <a:gd name="connsiteX1" fmla="*/ 13492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1300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6908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3076 w 1645677"/>
                <a:gd name="connsiteY0" fmla="*/ 740859 h 740859"/>
                <a:gd name="connsiteX1" fmla="*/ 459 w 1645677"/>
                <a:gd name="connsiteY1" fmla="*/ 3175 h 740859"/>
                <a:gd name="connsiteX2" fmla="*/ 1212049 w 1645677"/>
                <a:gd name="connsiteY2" fmla="*/ 0 h 740859"/>
                <a:gd name="connsiteX3" fmla="*/ 1645677 w 1645677"/>
                <a:gd name="connsiteY3" fmla="*/ 734763 h 740859"/>
                <a:gd name="connsiteX4" fmla="*/ 3076 w 1645677"/>
                <a:gd name="connsiteY4" fmla="*/ 740859 h 740859"/>
                <a:gd name="connsiteX0" fmla="*/ 0 w 1642601"/>
                <a:gd name="connsiteY0" fmla="*/ 740859 h 740859"/>
                <a:gd name="connsiteX1" fmla="*/ 3733 w 1642601"/>
                <a:gd name="connsiteY1" fmla="*/ 9525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61651"/>
                <a:gd name="connsiteY0" fmla="*/ 740859 h 741113"/>
                <a:gd name="connsiteX1" fmla="*/ 3733 w 1661651"/>
                <a:gd name="connsiteY1" fmla="*/ 9525 h 741113"/>
                <a:gd name="connsiteX2" fmla="*/ 1208973 w 1661651"/>
                <a:gd name="connsiteY2" fmla="*/ 0 h 741113"/>
                <a:gd name="connsiteX3" fmla="*/ 1661651 w 1661651"/>
                <a:gd name="connsiteY3" fmla="*/ 741113 h 741113"/>
                <a:gd name="connsiteX4" fmla="*/ 0 w 1661651"/>
                <a:gd name="connsiteY4" fmla="*/ 740859 h 741113"/>
                <a:gd name="connsiteX0" fmla="*/ 0 w 1661651"/>
                <a:gd name="connsiteY0" fmla="*/ 744491 h 744745"/>
                <a:gd name="connsiteX1" fmla="*/ 6734 w 1661651"/>
                <a:gd name="connsiteY1" fmla="*/ 0 h 744745"/>
                <a:gd name="connsiteX2" fmla="*/ 1208973 w 1661651"/>
                <a:gd name="connsiteY2" fmla="*/ 3632 h 744745"/>
                <a:gd name="connsiteX3" fmla="*/ 1661651 w 1661651"/>
                <a:gd name="connsiteY3" fmla="*/ 744745 h 744745"/>
                <a:gd name="connsiteX4" fmla="*/ 0 w 1661651"/>
                <a:gd name="connsiteY4" fmla="*/ 744491 h 744745"/>
                <a:gd name="connsiteX0" fmla="*/ 0 w 1661651"/>
                <a:gd name="connsiteY0" fmla="*/ 744491 h 744745"/>
                <a:gd name="connsiteX1" fmla="*/ 6734 w 1661651"/>
                <a:gd name="connsiteY1" fmla="*/ 0 h 744745"/>
                <a:gd name="connsiteX2" fmla="*/ 1230926 w 1661651"/>
                <a:gd name="connsiteY2" fmla="*/ 3632 h 744745"/>
                <a:gd name="connsiteX3" fmla="*/ 1661651 w 1661651"/>
                <a:gd name="connsiteY3" fmla="*/ 744745 h 744745"/>
                <a:gd name="connsiteX4" fmla="*/ 0 w 1661651"/>
                <a:gd name="connsiteY4" fmla="*/ 744491 h 744745"/>
                <a:gd name="connsiteX0" fmla="*/ 0 w 1677332"/>
                <a:gd name="connsiteY0" fmla="*/ 744491 h 748182"/>
                <a:gd name="connsiteX1" fmla="*/ 6734 w 1677332"/>
                <a:gd name="connsiteY1" fmla="*/ 0 h 748182"/>
                <a:gd name="connsiteX2" fmla="*/ 1230926 w 1677332"/>
                <a:gd name="connsiteY2" fmla="*/ 3632 h 748182"/>
                <a:gd name="connsiteX3" fmla="*/ 1677332 w 1677332"/>
                <a:gd name="connsiteY3" fmla="*/ 748182 h 748182"/>
                <a:gd name="connsiteX4" fmla="*/ 0 w 1677332"/>
                <a:gd name="connsiteY4" fmla="*/ 744491 h 748182"/>
                <a:gd name="connsiteX0" fmla="*/ 0 w 1677332"/>
                <a:gd name="connsiteY0" fmla="*/ 744491 h 748182"/>
                <a:gd name="connsiteX1" fmla="*/ 6734 w 1677332"/>
                <a:gd name="connsiteY1" fmla="*/ 0 h 748182"/>
                <a:gd name="connsiteX2" fmla="*/ 1263454 w 1677332"/>
                <a:gd name="connsiteY2" fmla="*/ 9996 h 748182"/>
                <a:gd name="connsiteX3" fmla="*/ 1677332 w 1677332"/>
                <a:gd name="connsiteY3" fmla="*/ 748182 h 748182"/>
                <a:gd name="connsiteX4" fmla="*/ 0 w 1677332"/>
                <a:gd name="connsiteY4" fmla="*/ 744491 h 748182"/>
                <a:gd name="connsiteX0" fmla="*/ 0 w 1677332"/>
                <a:gd name="connsiteY0" fmla="*/ 744491 h 748182"/>
                <a:gd name="connsiteX1" fmla="*/ 6734 w 1677332"/>
                <a:gd name="connsiteY1" fmla="*/ 0 h 748182"/>
                <a:gd name="connsiteX2" fmla="*/ 1263454 w 1677332"/>
                <a:gd name="connsiteY2" fmla="*/ 9996 h 748182"/>
                <a:gd name="connsiteX3" fmla="*/ 1677332 w 1677332"/>
                <a:gd name="connsiteY3" fmla="*/ 748182 h 748182"/>
                <a:gd name="connsiteX4" fmla="*/ 0 w 1677332"/>
                <a:gd name="connsiteY4" fmla="*/ 744491 h 748182"/>
                <a:gd name="connsiteX0" fmla="*/ 0 w 1677332"/>
                <a:gd name="connsiteY0" fmla="*/ 744491 h 748182"/>
                <a:gd name="connsiteX1" fmla="*/ 6734 w 1677332"/>
                <a:gd name="connsiteY1" fmla="*/ 0 h 748182"/>
                <a:gd name="connsiteX2" fmla="*/ 1260743 w 1677332"/>
                <a:gd name="connsiteY2" fmla="*/ 6813 h 748182"/>
                <a:gd name="connsiteX3" fmla="*/ 1677332 w 1677332"/>
                <a:gd name="connsiteY3" fmla="*/ 748182 h 748182"/>
                <a:gd name="connsiteX4" fmla="*/ 0 w 1677332"/>
                <a:gd name="connsiteY4" fmla="*/ 744491 h 74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7332" h="748182">
                  <a:moveTo>
                    <a:pt x="0" y="744491"/>
                  </a:moveTo>
                  <a:cubicBezTo>
                    <a:pt x="2303" y="497538"/>
                    <a:pt x="4431" y="246953"/>
                    <a:pt x="6734" y="0"/>
                  </a:cubicBezTo>
                  <a:lnTo>
                    <a:pt x="1260743" y="6813"/>
                  </a:lnTo>
                  <a:lnTo>
                    <a:pt x="1677332" y="748182"/>
                  </a:lnTo>
                  <a:lnTo>
                    <a:pt x="0" y="744491"/>
                  </a:lnTo>
                  <a:close/>
                </a:path>
              </a:pathLst>
            </a:custGeom>
            <a:solidFill>
              <a:srgbClr val="6FA8DC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16">
              <a:extLst>
                <a:ext uri="{FF2B5EF4-FFF2-40B4-BE49-F238E27FC236}">
                  <a16:creationId xmlns:a16="http://schemas.microsoft.com/office/drawing/2014/main" id="{8536D12B-EF5F-9F4E-B7F6-14766E0B00B2}"/>
                </a:ext>
              </a:extLst>
            </p:cNvPr>
            <p:cNvSpPr/>
            <p:nvPr/>
          </p:nvSpPr>
          <p:spPr>
            <a:xfrm flipH="1">
              <a:off x="4286228" y="2140714"/>
              <a:ext cx="1465532" cy="747477"/>
            </a:xfrm>
            <a:custGeom>
              <a:avLst/>
              <a:gdLst>
                <a:gd name="connsiteX0" fmla="*/ 0 w 1941305"/>
                <a:gd name="connsiteY0" fmla="*/ 734763 h 734763"/>
                <a:gd name="connsiteX1" fmla="*/ 433628 w 1941305"/>
                <a:gd name="connsiteY1" fmla="*/ 0 h 734763"/>
                <a:gd name="connsiteX2" fmla="*/ 1507677 w 1941305"/>
                <a:gd name="connsiteY2" fmla="*/ 0 h 734763"/>
                <a:gd name="connsiteX3" fmla="*/ 1941305 w 1941305"/>
                <a:gd name="connsiteY3" fmla="*/ 734763 h 734763"/>
                <a:gd name="connsiteX4" fmla="*/ 0 w 1941305"/>
                <a:gd name="connsiteY4" fmla="*/ 734763 h 734763"/>
                <a:gd name="connsiteX0" fmla="*/ 0 w 1642601"/>
                <a:gd name="connsiteY0" fmla="*/ 740859 h 740859"/>
                <a:gd name="connsiteX1" fmla="*/ 13492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1300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6908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3076 w 1645677"/>
                <a:gd name="connsiteY0" fmla="*/ 740859 h 740859"/>
                <a:gd name="connsiteX1" fmla="*/ 459 w 1645677"/>
                <a:gd name="connsiteY1" fmla="*/ 3175 h 740859"/>
                <a:gd name="connsiteX2" fmla="*/ 1212049 w 1645677"/>
                <a:gd name="connsiteY2" fmla="*/ 0 h 740859"/>
                <a:gd name="connsiteX3" fmla="*/ 1645677 w 1645677"/>
                <a:gd name="connsiteY3" fmla="*/ 734763 h 740859"/>
                <a:gd name="connsiteX4" fmla="*/ 3076 w 1645677"/>
                <a:gd name="connsiteY4" fmla="*/ 740859 h 740859"/>
                <a:gd name="connsiteX0" fmla="*/ 0 w 1642601"/>
                <a:gd name="connsiteY0" fmla="*/ 740859 h 740859"/>
                <a:gd name="connsiteX1" fmla="*/ 3733 w 1642601"/>
                <a:gd name="connsiteY1" fmla="*/ 9525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61651"/>
                <a:gd name="connsiteY0" fmla="*/ 740859 h 741113"/>
                <a:gd name="connsiteX1" fmla="*/ 3733 w 1661651"/>
                <a:gd name="connsiteY1" fmla="*/ 9525 h 741113"/>
                <a:gd name="connsiteX2" fmla="*/ 1208973 w 1661651"/>
                <a:gd name="connsiteY2" fmla="*/ 0 h 741113"/>
                <a:gd name="connsiteX3" fmla="*/ 1661651 w 1661651"/>
                <a:gd name="connsiteY3" fmla="*/ 741113 h 741113"/>
                <a:gd name="connsiteX4" fmla="*/ 0 w 1661651"/>
                <a:gd name="connsiteY4" fmla="*/ 740859 h 741113"/>
                <a:gd name="connsiteX0" fmla="*/ 0 w 1924268"/>
                <a:gd name="connsiteY0" fmla="*/ 740859 h 741113"/>
                <a:gd name="connsiteX1" fmla="*/ 3733 w 1924268"/>
                <a:gd name="connsiteY1" fmla="*/ 9525 h 741113"/>
                <a:gd name="connsiteX2" fmla="*/ 1208973 w 1924268"/>
                <a:gd name="connsiteY2" fmla="*/ 0 h 741113"/>
                <a:gd name="connsiteX3" fmla="*/ 1924268 w 1924268"/>
                <a:gd name="connsiteY3" fmla="*/ 741113 h 741113"/>
                <a:gd name="connsiteX4" fmla="*/ 0 w 1924268"/>
                <a:gd name="connsiteY4" fmla="*/ 740859 h 741113"/>
                <a:gd name="connsiteX0" fmla="*/ 1764 w 1926032"/>
                <a:gd name="connsiteY0" fmla="*/ 740859 h 741113"/>
                <a:gd name="connsiteX1" fmla="*/ 550 w 1926032"/>
                <a:gd name="connsiteY1" fmla="*/ 2946 h 741113"/>
                <a:gd name="connsiteX2" fmla="*/ 1210737 w 1926032"/>
                <a:gd name="connsiteY2" fmla="*/ 0 h 741113"/>
                <a:gd name="connsiteX3" fmla="*/ 1926032 w 1926032"/>
                <a:gd name="connsiteY3" fmla="*/ 741113 h 741113"/>
                <a:gd name="connsiteX4" fmla="*/ 1764 w 1926032"/>
                <a:gd name="connsiteY4" fmla="*/ 740859 h 741113"/>
                <a:gd name="connsiteX0" fmla="*/ 1764 w 1926032"/>
                <a:gd name="connsiteY0" fmla="*/ 747781 h 748035"/>
                <a:gd name="connsiteX1" fmla="*/ 550 w 1926032"/>
                <a:gd name="connsiteY1" fmla="*/ 0 h 748035"/>
                <a:gd name="connsiteX2" fmla="*/ 1210737 w 1926032"/>
                <a:gd name="connsiteY2" fmla="*/ 6922 h 748035"/>
                <a:gd name="connsiteX3" fmla="*/ 1926032 w 1926032"/>
                <a:gd name="connsiteY3" fmla="*/ 748035 h 748035"/>
                <a:gd name="connsiteX4" fmla="*/ 1764 w 1926032"/>
                <a:gd name="connsiteY4" fmla="*/ 747781 h 748035"/>
                <a:gd name="connsiteX0" fmla="*/ 6485 w 1930753"/>
                <a:gd name="connsiteY0" fmla="*/ 741202 h 741456"/>
                <a:gd name="connsiteX1" fmla="*/ 325 w 1930753"/>
                <a:gd name="connsiteY1" fmla="*/ 0 h 741456"/>
                <a:gd name="connsiteX2" fmla="*/ 1215458 w 1930753"/>
                <a:gd name="connsiteY2" fmla="*/ 343 h 741456"/>
                <a:gd name="connsiteX3" fmla="*/ 1930753 w 1930753"/>
                <a:gd name="connsiteY3" fmla="*/ 741456 h 741456"/>
                <a:gd name="connsiteX4" fmla="*/ 6485 w 1930753"/>
                <a:gd name="connsiteY4" fmla="*/ 741202 h 741456"/>
                <a:gd name="connsiteX0" fmla="*/ 6485 w 1943412"/>
                <a:gd name="connsiteY0" fmla="*/ 741202 h 741456"/>
                <a:gd name="connsiteX1" fmla="*/ 325 w 1943412"/>
                <a:gd name="connsiteY1" fmla="*/ 0 h 741456"/>
                <a:gd name="connsiteX2" fmla="*/ 1215458 w 1943412"/>
                <a:gd name="connsiteY2" fmla="*/ 343 h 741456"/>
                <a:gd name="connsiteX3" fmla="*/ 1943412 w 1943412"/>
                <a:gd name="connsiteY3" fmla="*/ 741456 h 741456"/>
                <a:gd name="connsiteX4" fmla="*/ 6485 w 1943412"/>
                <a:gd name="connsiteY4" fmla="*/ 741202 h 741456"/>
                <a:gd name="connsiteX0" fmla="*/ 6485 w 1943412"/>
                <a:gd name="connsiteY0" fmla="*/ 747223 h 747477"/>
                <a:gd name="connsiteX1" fmla="*/ 325 w 1943412"/>
                <a:gd name="connsiteY1" fmla="*/ 6021 h 747477"/>
                <a:gd name="connsiteX2" fmla="*/ 1278756 w 1943412"/>
                <a:gd name="connsiteY2" fmla="*/ 0 h 747477"/>
                <a:gd name="connsiteX3" fmla="*/ 1943412 w 1943412"/>
                <a:gd name="connsiteY3" fmla="*/ 747477 h 747477"/>
                <a:gd name="connsiteX4" fmla="*/ 6485 w 1943412"/>
                <a:gd name="connsiteY4" fmla="*/ 747223 h 74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3412" h="747477">
                  <a:moveTo>
                    <a:pt x="6485" y="747223"/>
                  </a:moveTo>
                  <a:cubicBezTo>
                    <a:pt x="8788" y="500270"/>
                    <a:pt x="-1978" y="252974"/>
                    <a:pt x="325" y="6021"/>
                  </a:cubicBezTo>
                  <a:lnTo>
                    <a:pt x="1278756" y="0"/>
                  </a:lnTo>
                  <a:lnTo>
                    <a:pt x="1943412" y="747477"/>
                  </a:lnTo>
                  <a:lnTo>
                    <a:pt x="6485" y="747223"/>
                  </a:lnTo>
                  <a:close/>
                </a:path>
              </a:pathLst>
            </a:custGeom>
            <a:solidFill>
              <a:srgbClr val="E06665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16">
              <a:extLst>
                <a:ext uri="{FF2B5EF4-FFF2-40B4-BE49-F238E27FC236}">
                  <a16:creationId xmlns:a16="http://schemas.microsoft.com/office/drawing/2014/main" id="{4ECFA639-50D0-A741-AD1C-5685FD744CB8}"/>
                </a:ext>
              </a:extLst>
            </p:cNvPr>
            <p:cNvSpPr/>
            <p:nvPr/>
          </p:nvSpPr>
          <p:spPr>
            <a:xfrm flipH="1">
              <a:off x="3783749" y="2894354"/>
              <a:ext cx="1968012" cy="741455"/>
            </a:xfrm>
            <a:custGeom>
              <a:avLst/>
              <a:gdLst>
                <a:gd name="connsiteX0" fmla="*/ 0 w 1941305"/>
                <a:gd name="connsiteY0" fmla="*/ 734763 h 734763"/>
                <a:gd name="connsiteX1" fmla="*/ 433628 w 1941305"/>
                <a:gd name="connsiteY1" fmla="*/ 0 h 734763"/>
                <a:gd name="connsiteX2" fmla="*/ 1507677 w 1941305"/>
                <a:gd name="connsiteY2" fmla="*/ 0 h 734763"/>
                <a:gd name="connsiteX3" fmla="*/ 1941305 w 1941305"/>
                <a:gd name="connsiteY3" fmla="*/ 734763 h 734763"/>
                <a:gd name="connsiteX4" fmla="*/ 0 w 1941305"/>
                <a:gd name="connsiteY4" fmla="*/ 734763 h 734763"/>
                <a:gd name="connsiteX0" fmla="*/ 0 w 1642601"/>
                <a:gd name="connsiteY0" fmla="*/ 740859 h 740859"/>
                <a:gd name="connsiteX1" fmla="*/ 13492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13004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42601"/>
                <a:gd name="connsiteY0" fmla="*/ 740859 h 740859"/>
                <a:gd name="connsiteX1" fmla="*/ 6908 w 1642601"/>
                <a:gd name="connsiteY1" fmla="*/ 0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3076 w 1645677"/>
                <a:gd name="connsiteY0" fmla="*/ 740859 h 740859"/>
                <a:gd name="connsiteX1" fmla="*/ 459 w 1645677"/>
                <a:gd name="connsiteY1" fmla="*/ 3175 h 740859"/>
                <a:gd name="connsiteX2" fmla="*/ 1212049 w 1645677"/>
                <a:gd name="connsiteY2" fmla="*/ 0 h 740859"/>
                <a:gd name="connsiteX3" fmla="*/ 1645677 w 1645677"/>
                <a:gd name="connsiteY3" fmla="*/ 734763 h 740859"/>
                <a:gd name="connsiteX4" fmla="*/ 3076 w 1645677"/>
                <a:gd name="connsiteY4" fmla="*/ 740859 h 740859"/>
                <a:gd name="connsiteX0" fmla="*/ 0 w 1642601"/>
                <a:gd name="connsiteY0" fmla="*/ 740859 h 740859"/>
                <a:gd name="connsiteX1" fmla="*/ 3733 w 1642601"/>
                <a:gd name="connsiteY1" fmla="*/ 9525 h 740859"/>
                <a:gd name="connsiteX2" fmla="*/ 1208973 w 1642601"/>
                <a:gd name="connsiteY2" fmla="*/ 0 h 740859"/>
                <a:gd name="connsiteX3" fmla="*/ 1642601 w 1642601"/>
                <a:gd name="connsiteY3" fmla="*/ 734763 h 740859"/>
                <a:gd name="connsiteX4" fmla="*/ 0 w 1642601"/>
                <a:gd name="connsiteY4" fmla="*/ 740859 h 740859"/>
                <a:gd name="connsiteX0" fmla="*/ 0 w 1661651"/>
                <a:gd name="connsiteY0" fmla="*/ 740859 h 741113"/>
                <a:gd name="connsiteX1" fmla="*/ 3733 w 1661651"/>
                <a:gd name="connsiteY1" fmla="*/ 9525 h 741113"/>
                <a:gd name="connsiteX2" fmla="*/ 1208973 w 1661651"/>
                <a:gd name="connsiteY2" fmla="*/ 0 h 741113"/>
                <a:gd name="connsiteX3" fmla="*/ 1661651 w 1661651"/>
                <a:gd name="connsiteY3" fmla="*/ 741113 h 741113"/>
                <a:gd name="connsiteX4" fmla="*/ 0 w 1661651"/>
                <a:gd name="connsiteY4" fmla="*/ 740859 h 741113"/>
                <a:gd name="connsiteX0" fmla="*/ 0 w 1661651"/>
                <a:gd name="connsiteY0" fmla="*/ 744491 h 744745"/>
                <a:gd name="connsiteX1" fmla="*/ 6734 w 1661651"/>
                <a:gd name="connsiteY1" fmla="*/ 0 h 744745"/>
                <a:gd name="connsiteX2" fmla="*/ 1208973 w 1661651"/>
                <a:gd name="connsiteY2" fmla="*/ 3632 h 744745"/>
                <a:gd name="connsiteX3" fmla="*/ 1661651 w 1661651"/>
                <a:gd name="connsiteY3" fmla="*/ 744745 h 744745"/>
                <a:gd name="connsiteX4" fmla="*/ 0 w 1661651"/>
                <a:gd name="connsiteY4" fmla="*/ 744491 h 744745"/>
                <a:gd name="connsiteX0" fmla="*/ 0 w 1661651"/>
                <a:gd name="connsiteY0" fmla="*/ 744491 h 744745"/>
                <a:gd name="connsiteX1" fmla="*/ 6734 w 1661651"/>
                <a:gd name="connsiteY1" fmla="*/ 0 h 744745"/>
                <a:gd name="connsiteX2" fmla="*/ 1256380 w 1661651"/>
                <a:gd name="connsiteY2" fmla="*/ 129 h 744745"/>
                <a:gd name="connsiteX3" fmla="*/ 1661651 w 1661651"/>
                <a:gd name="connsiteY3" fmla="*/ 744745 h 744745"/>
                <a:gd name="connsiteX4" fmla="*/ 0 w 1661651"/>
                <a:gd name="connsiteY4" fmla="*/ 744491 h 744745"/>
                <a:gd name="connsiteX0" fmla="*/ 0 w 1661651"/>
                <a:gd name="connsiteY0" fmla="*/ 744362 h 744616"/>
                <a:gd name="connsiteX1" fmla="*/ 6734 w 1661651"/>
                <a:gd name="connsiteY1" fmla="*/ 10382 h 744616"/>
                <a:gd name="connsiteX2" fmla="*/ 1256380 w 1661651"/>
                <a:gd name="connsiteY2" fmla="*/ 0 h 744616"/>
                <a:gd name="connsiteX3" fmla="*/ 1661651 w 1661651"/>
                <a:gd name="connsiteY3" fmla="*/ 744616 h 744616"/>
                <a:gd name="connsiteX4" fmla="*/ 0 w 1661651"/>
                <a:gd name="connsiteY4" fmla="*/ 744362 h 744616"/>
                <a:gd name="connsiteX0" fmla="*/ 0 w 1661651"/>
                <a:gd name="connsiteY0" fmla="*/ 733980 h 734234"/>
                <a:gd name="connsiteX1" fmla="*/ 6734 w 1661651"/>
                <a:gd name="connsiteY1" fmla="*/ 0 h 734234"/>
                <a:gd name="connsiteX2" fmla="*/ 1248014 w 1661651"/>
                <a:gd name="connsiteY2" fmla="*/ 3632 h 734234"/>
                <a:gd name="connsiteX3" fmla="*/ 1661651 w 1661651"/>
                <a:gd name="connsiteY3" fmla="*/ 734234 h 734234"/>
                <a:gd name="connsiteX4" fmla="*/ 0 w 1661651"/>
                <a:gd name="connsiteY4" fmla="*/ 733980 h 734234"/>
                <a:gd name="connsiteX0" fmla="*/ 0 w 1661651"/>
                <a:gd name="connsiteY0" fmla="*/ 733980 h 734234"/>
                <a:gd name="connsiteX1" fmla="*/ 6734 w 1661651"/>
                <a:gd name="connsiteY1" fmla="*/ 0 h 734234"/>
                <a:gd name="connsiteX2" fmla="*/ 1256380 w 1661651"/>
                <a:gd name="connsiteY2" fmla="*/ 128 h 734234"/>
                <a:gd name="connsiteX3" fmla="*/ 1661651 w 1661651"/>
                <a:gd name="connsiteY3" fmla="*/ 734234 h 734234"/>
                <a:gd name="connsiteX4" fmla="*/ 0 w 1661651"/>
                <a:gd name="connsiteY4" fmla="*/ 733980 h 734234"/>
                <a:gd name="connsiteX0" fmla="*/ 12997 w 1655128"/>
                <a:gd name="connsiteY0" fmla="*/ 737483 h 737483"/>
                <a:gd name="connsiteX1" fmla="*/ 211 w 1655128"/>
                <a:gd name="connsiteY1" fmla="*/ 0 h 737483"/>
                <a:gd name="connsiteX2" fmla="*/ 1249857 w 1655128"/>
                <a:gd name="connsiteY2" fmla="*/ 128 h 737483"/>
                <a:gd name="connsiteX3" fmla="*/ 1655128 w 1655128"/>
                <a:gd name="connsiteY3" fmla="*/ 734234 h 737483"/>
                <a:gd name="connsiteX4" fmla="*/ 12997 w 1655128"/>
                <a:gd name="connsiteY4" fmla="*/ 737483 h 737483"/>
                <a:gd name="connsiteX0" fmla="*/ 4798 w 1655296"/>
                <a:gd name="connsiteY0" fmla="*/ 744489 h 744489"/>
                <a:gd name="connsiteX1" fmla="*/ 379 w 1655296"/>
                <a:gd name="connsiteY1" fmla="*/ 0 h 744489"/>
                <a:gd name="connsiteX2" fmla="*/ 1250025 w 1655296"/>
                <a:gd name="connsiteY2" fmla="*/ 128 h 744489"/>
                <a:gd name="connsiteX3" fmla="*/ 1655296 w 1655296"/>
                <a:gd name="connsiteY3" fmla="*/ 734234 h 744489"/>
                <a:gd name="connsiteX4" fmla="*/ 4798 w 1655296"/>
                <a:gd name="connsiteY4" fmla="*/ 744489 h 744489"/>
                <a:gd name="connsiteX0" fmla="*/ 2180 w 1655434"/>
                <a:gd name="connsiteY0" fmla="*/ 734098 h 734234"/>
                <a:gd name="connsiteX1" fmla="*/ 517 w 1655434"/>
                <a:gd name="connsiteY1" fmla="*/ 0 h 734234"/>
                <a:gd name="connsiteX2" fmla="*/ 1250163 w 1655434"/>
                <a:gd name="connsiteY2" fmla="*/ 128 h 734234"/>
                <a:gd name="connsiteX3" fmla="*/ 1655434 w 1655434"/>
                <a:gd name="connsiteY3" fmla="*/ 734234 h 734234"/>
                <a:gd name="connsiteX4" fmla="*/ 2180 w 1655434"/>
                <a:gd name="connsiteY4" fmla="*/ 734098 h 734234"/>
                <a:gd name="connsiteX0" fmla="*/ 2180 w 1655434"/>
                <a:gd name="connsiteY0" fmla="*/ 734098 h 734234"/>
                <a:gd name="connsiteX1" fmla="*/ 517 w 1655434"/>
                <a:gd name="connsiteY1" fmla="*/ 0 h 734234"/>
                <a:gd name="connsiteX2" fmla="*/ 1239456 w 1655434"/>
                <a:gd name="connsiteY2" fmla="*/ 3279 h 734234"/>
                <a:gd name="connsiteX3" fmla="*/ 1655434 w 1655434"/>
                <a:gd name="connsiteY3" fmla="*/ 734234 h 734234"/>
                <a:gd name="connsiteX4" fmla="*/ 2180 w 1655434"/>
                <a:gd name="connsiteY4" fmla="*/ 734098 h 73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5434" h="734234">
                  <a:moveTo>
                    <a:pt x="2180" y="734098"/>
                  </a:moveTo>
                  <a:cubicBezTo>
                    <a:pt x="4483" y="487145"/>
                    <a:pt x="-1786" y="246953"/>
                    <a:pt x="517" y="0"/>
                  </a:cubicBezTo>
                  <a:lnTo>
                    <a:pt x="1239456" y="3279"/>
                  </a:lnTo>
                  <a:lnTo>
                    <a:pt x="1655434" y="734234"/>
                  </a:lnTo>
                  <a:lnTo>
                    <a:pt x="2180" y="734098"/>
                  </a:lnTo>
                  <a:close/>
                </a:path>
              </a:pathLst>
            </a:custGeom>
            <a:solidFill>
              <a:srgbClr val="8F8F8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A41DA2-784D-D647-801B-6D345ECF97DF}"/>
              </a:ext>
            </a:extLst>
          </p:cNvPr>
          <p:cNvSpPr/>
          <p:nvPr/>
        </p:nvSpPr>
        <p:spPr>
          <a:xfrm>
            <a:off x="5498430" y="864237"/>
            <a:ext cx="4543553" cy="510149"/>
          </a:xfrm>
          <a:prstGeom prst="roundRect">
            <a:avLst/>
          </a:prstGeom>
          <a:solidFill>
            <a:srgbClr val="104B7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60425" indent="-855663"/>
            <a:r>
              <a:rPr lang="en-US" sz="14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NWB.org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Overview of the NWB project, organization, community, news, and policies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B4DF0A-F504-DB43-A475-C22A8C8B614A}"/>
              </a:ext>
            </a:extLst>
          </p:cNvPr>
          <p:cNvSpPr/>
          <p:nvPr/>
        </p:nvSpPr>
        <p:spPr>
          <a:xfrm>
            <a:off x="5614402" y="1632853"/>
            <a:ext cx="4543553" cy="539754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3188" indent="-1373188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NWB Overview:</a:t>
            </a:r>
            <a:r>
              <a:rPr lang="en-US" sz="14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Entry point for users and developers to the NWB software ecosystem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4BDAFDB-E20A-F84B-A182-4F4F51E8ED1F}"/>
              </a:ext>
            </a:extLst>
          </p:cNvPr>
          <p:cNvSpPr/>
          <p:nvPr/>
        </p:nvSpPr>
        <p:spPr>
          <a:xfrm>
            <a:off x="6369185" y="4130339"/>
            <a:ext cx="4473913" cy="469594"/>
          </a:xfrm>
          <a:prstGeom prst="roundRect">
            <a:avLst/>
          </a:prstGeom>
          <a:solidFill>
            <a:srgbClr val="F7B26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4450" indent="-1309688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Standard: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 and documentation formally defining the NWB standard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84B53CD-C49A-4A40-B4A0-DEF7A5C35B24}"/>
              </a:ext>
            </a:extLst>
          </p:cNvPr>
          <p:cNvSpPr/>
          <p:nvPr/>
        </p:nvSpPr>
        <p:spPr>
          <a:xfrm>
            <a:off x="5793421" y="2544715"/>
            <a:ext cx="2961473" cy="383115"/>
          </a:xfrm>
          <a:prstGeom prst="roundRect">
            <a:avLst/>
          </a:prstGeom>
          <a:solidFill>
            <a:srgbClr val="9C83BB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APIs: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PyNWB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MatNWB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321DDB5-78B2-5F47-934C-64E1715C8E9C}"/>
              </a:ext>
            </a:extLst>
          </p:cNvPr>
          <p:cNvSpPr/>
          <p:nvPr/>
        </p:nvSpPr>
        <p:spPr>
          <a:xfrm>
            <a:off x="6369186" y="3308036"/>
            <a:ext cx="4389605" cy="468076"/>
          </a:xfrm>
          <a:prstGeom prst="roundRect">
            <a:avLst/>
          </a:prstGeom>
          <a:solidFill>
            <a:srgbClr val="6FA8DC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00" indent="-1023938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Modeling: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HDMF, NDX Catalog, HDF5 storage and specification language specification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0E3D20B-5F7A-3347-9969-110A52843BA5}"/>
              </a:ext>
            </a:extLst>
          </p:cNvPr>
          <p:cNvSpPr/>
          <p:nvPr/>
        </p:nvSpPr>
        <p:spPr>
          <a:xfrm>
            <a:off x="1744337" y="2476624"/>
            <a:ext cx="3313889" cy="468076"/>
          </a:xfrm>
          <a:prstGeom prst="roundRect">
            <a:avLst/>
          </a:prstGeom>
          <a:solidFill>
            <a:srgbClr val="E06665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7713" indent="-736600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NWB Tools: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for data conversion, extension, validation, and use 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D52989D-0DDB-3C4A-8EB0-E2F1718ABB30}"/>
              </a:ext>
            </a:extLst>
          </p:cNvPr>
          <p:cNvSpPr/>
          <p:nvPr/>
        </p:nvSpPr>
        <p:spPr>
          <a:xfrm>
            <a:off x="1090908" y="3292944"/>
            <a:ext cx="3967318" cy="468076"/>
          </a:xfrm>
          <a:prstGeom prst="roundRect">
            <a:avLst/>
          </a:prstGeom>
          <a:solidFill>
            <a:srgbClr val="8F8F8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4538" indent="-733425"/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Community Tools: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analysis, visualization and management tools for NWB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4A246-7D20-274C-9309-B815B1C31B59}"/>
              </a:ext>
            </a:extLst>
          </p:cNvPr>
          <p:cNvCxnSpPr>
            <a:cxnSpLocks/>
          </p:cNvCxnSpPr>
          <p:nvPr/>
        </p:nvCxnSpPr>
        <p:spPr>
          <a:xfrm>
            <a:off x="5498429" y="4993532"/>
            <a:ext cx="2820679" cy="0"/>
          </a:xfrm>
          <a:prstGeom prst="straightConnector1">
            <a:avLst/>
          </a:prstGeom>
          <a:ln w="28575">
            <a:solidFill>
              <a:srgbClr val="104B7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6C78DE-3699-914F-ADB3-15F8B4BC0807}"/>
              </a:ext>
            </a:extLst>
          </p:cNvPr>
          <p:cNvCxnSpPr>
            <a:cxnSpLocks/>
          </p:cNvCxnSpPr>
          <p:nvPr/>
        </p:nvCxnSpPr>
        <p:spPr>
          <a:xfrm flipH="1">
            <a:off x="2724087" y="4993532"/>
            <a:ext cx="2762313" cy="0"/>
          </a:xfrm>
          <a:prstGeom prst="straightConnector1">
            <a:avLst/>
          </a:prstGeom>
          <a:ln w="28575">
            <a:solidFill>
              <a:srgbClr val="104B7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2D2059-72EC-1144-A74C-61ABE84024C9}"/>
              </a:ext>
            </a:extLst>
          </p:cNvPr>
          <p:cNvCxnSpPr>
            <a:cxnSpLocks/>
          </p:cNvCxnSpPr>
          <p:nvPr/>
        </p:nvCxnSpPr>
        <p:spPr>
          <a:xfrm flipV="1">
            <a:off x="5498429" y="4871376"/>
            <a:ext cx="0" cy="249677"/>
          </a:xfrm>
          <a:prstGeom prst="straightConnector1">
            <a:avLst/>
          </a:prstGeom>
          <a:ln w="53975">
            <a:solidFill>
              <a:srgbClr val="104B7C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0892BF-366A-2245-8F01-8819C4B5CAC1}"/>
              </a:ext>
            </a:extLst>
          </p:cNvPr>
          <p:cNvSpPr txBox="1"/>
          <p:nvPr/>
        </p:nvSpPr>
        <p:spPr>
          <a:xfrm>
            <a:off x="6245767" y="4948827"/>
            <a:ext cx="1197764" cy="292388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lang="en-US" sz="1600" b="1" dirty="0">
                <a:solidFill>
                  <a:srgbClr val="104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NWB Core</a:t>
            </a:r>
            <a:endParaRPr lang="en-US" sz="1600" dirty="0">
              <a:solidFill>
                <a:srgbClr val="104B7C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529B52-AB72-CF4D-B416-43F3347E3090}"/>
              </a:ext>
            </a:extLst>
          </p:cNvPr>
          <p:cNvSpPr txBox="1"/>
          <p:nvPr/>
        </p:nvSpPr>
        <p:spPr>
          <a:xfrm>
            <a:off x="2862595" y="4955842"/>
            <a:ext cx="2517911" cy="538609"/>
          </a:xfrm>
          <a:prstGeom prst="rect">
            <a:avLst/>
          </a:prstGeom>
          <a:noFill/>
        </p:spPr>
        <p:txBody>
          <a:bodyPr wrap="square" bIns="0" rtlCol="0">
            <a:spAutoFit/>
          </a:bodyPr>
          <a:lstStyle/>
          <a:p>
            <a:r>
              <a:rPr lang="en-US" sz="1600" b="1" dirty="0">
                <a:solidFill>
                  <a:srgbClr val="E066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NWB Extended Core </a:t>
            </a:r>
            <a:r>
              <a:rPr lang="en-US" sz="1600" b="1" dirty="0">
                <a:solidFill>
                  <a:srgbClr val="104B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600" b="1" dirty="0">
                <a:solidFill>
                  <a:srgbClr val="E066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8F8F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Software</a:t>
            </a:r>
          </a:p>
        </p:txBody>
      </p:sp>
    </p:spTree>
    <p:extLst>
      <p:ext uri="{BB962C8B-B14F-4D97-AF65-F5344CB8AC3E}">
        <p14:creationId xmlns:p14="http://schemas.microsoft.com/office/powerpoint/2010/main" val="41127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98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2</cp:revision>
  <dcterms:created xsi:type="dcterms:W3CDTF">2022-04-07T22:43:21Z</dcterms:created>
  <dcterms:modified xsi:type="dcterms:W3CDTF">2022-04-08T00:41:46Z</dcterms:modified>
</cp:coreProperties>
</file>