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71" r:id="rId4"/>
    <p:sldId id="260" r:id="rId5"/>
    <p:sldId id="280" r:id="rId6"/>
    <p:sldId id="272" r:id="rId7"/>
    <p:sldId id="258" r:id="rId8"/>
    <p:sldId id="286" r:id="rId9"/>
    <p:sldId id="287" r:id="rId10"/>
    <p:sldId id="261" r:id="rId11"/>
    <p:sldId id="268" r:id="rId12"/>
    <p:sldId id="267" r:id="rId13"/>
    <p:sldId id="269" r:id="rId14"/>
    <p:sldId id="279" r:id="rId15"/>
    <p:sldId id="270" r:id="rId16"/>
    <p:sldId id="262" r:id="rId17"/>
    <p:sldId id="259" r:id="rId18"/>
    <p:sldId id="264" r:id="rId19"/>
    <p:sldId id="265" r:id="rId20"/>
    <p:sldId id="266" r:id="rId21"/>
    <p:sldId id="275" r:id="rId22"/>
    <p:sldId id="274" r:id="rId23"/>
    <p:sldId id="281" r:id="rId24"/>
    <p:sldId id="282" r:id="rId25"/>
    <p:sldId id="283" r:id="rId26"/>
    <p:sldId id="284" r:id="rId27"/>
    <p:sldId id="273" r:id="rId28"/>
    <p:sldId id="277" r:id="rId29"/>
    <p:sldId id="285" r:id="rId30"/>
    <p:sldId id="276" r:id="rId31"/>
    <p:sldId id="278"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8FED6F6-ADBB-4B91-8614-0A9E90361DC7}">
          <p14:sldIdLst>
            <p14:sldId id="256"/>
            <p14:sldId id="257"/>
            <p14:sldId id="271"/>
            <p14:sldId id="260"/>
            <p14:sldId id="280"/>
            <p14:sldId id="272"/>
            <p14:sldId id="258"/>
            <p14:sldId id="286"/>
            <p14:sldId id="287"/>
            <p14:sldId id="261"/>
            <p14:sldId id="268"/>
            <p14:sldId id="267"/>
            <p14:sldId id="269"/>
            <p14:sldId id="279"/>
            <p14:sldId id="270"/>
            <p14:sldId id="262"/>
            <p14:sldId id="259"/>
            <p14:sldId id="264"/>
            <p14:sldId id="265"/>
            <p14:sldId id="266"/>
            <p14:sldId id="275"/>
            <p14:sldId id="274"/>
            <p14:sldId id="281"/>
            <p14:sldId id="282"/>
            <p14:sldId id="283"/>
            <p14:sldId id="284"/>
            <p14:sldId id="273"/>
            <p14:sldId id="277"/>
            <p14:sldId id="285"/>
            <p14:sldId id="276"/>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9FE4"/>
    <a:srgbClr val="7CB957"/>
    <a:srgbClr val="C5E0B4"/>
    <a:srgbClr val="FFC715"/>
    <a:srgbClr val="FFD966"/>
    <a:srgbClr val="3A6ED6"/>
    <a:srgbClr val="EC7C30"/>
    <a:srgbClr val="5D9CD5"/>
    <a:srgbClr val="9DC3E6"/>
    <a:srgbClr val="DEA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349" y="8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D2281-AA29-46D9-A421-09837C2C5DD9}" type="datetimeFigureOut">
              <a:rPr lang="es-ES" smtClean="0"/>
              <a:t>18/06/2023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5ED5D-03DB-4C72-835D-6E2882554527}" type="slidenum">
              <a:rPr lang="es-ES" smtClean="0"/>
              <a:t>‹Nº›</a:t>
            </a:fld>
            <a:endParaRPr lang="es-ES"/>
          </a:p>
        </p:txBody>
      </p:sp>
    </p:spTree>
    <p:extLst>
      <p:ext uri="{BB962C8B-B14F-4D97-AF65-F5344CB8AC3E}">
        <p14:creationId xmlns:p14="http://schemas.microsoft.com/office/powerpoint/2010/main" val="4174208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F45ED5D-03DB-4C72-835D-6E2882554527}" type="slidenum">
              <a:rPr lang="es-ES" smtClean="0"/>
              <a:t>7</a:t>
            </a:fld>
            <a:endParaRPr lang="es-ES"/>
          </a:p>
        </p:txBody>
      </p:sp>
    </p:spTree>
    <p:extLst>
      <p:ext uri="{BB962C8B-B14F-4D97-AF65-F5344CB8AC3E}">
        <p14:creationId xmlns:p14="http://schemas.microsoft.com/office/powerpoint/2010/main" val="170570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3C8AC-D609-F0E2-6925-4B3406F3470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7EF4750-9F83-5401-835B-C529A9B20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79F15A7-8628-8B72-2D4B-866217D0A712}"/>
              </a:ext>
            </a:extLst>
          </p:cNvPr>
          <p:cNvSpPr>
            <a:spLocks noGrp="1"/>
          </p:cNvSpPr>
          <p:nvPr>
            <p:ph type="dt" sz="half" idx="10"/>
          </p:nvPr>
        </p:nvSpPr>
        <p:spPr/>
        <p:txBody>
          <a:bodyPr/>
          <a:lstStyle/>
          <a:p>
            <a:fld id="{1AF766CD-E6DD-4F8D-AB14-05E04FC98530}" type="datetimeFigureOut">
              <a:rPr lang="es-ES" smtClean="0"/>
              <a:t>18/06/2023</a:t>
            </a:fld>
            <a:endParaRPr lang="es-ES"/>
          </a:p>
        </p:txBody>
      </p:sp>
      <p:sp>
        <p:nvSpPr>
          <p:cNvPr id="5" name="Marcador de pie de página 4">
            <a:extLst>
              <a:ext uri="{FF2B5EF4-FFF2-40B4-BE49-F238E27FC236}">
                <a16:creationId xmlns:a16="http://schemas.microsoft.com/office/drawing/2014/main" id="{ED0D291D-63C7-AC0D-448F-ABF71A5F72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7ECFB35-5DB7-6C94-1B38-F1A9555AA9B0}"/>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70748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75C3C-121D-C1F9-0FC7-9EAB48ADB23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7D178D8-0507-D36E-EEDB-1DC6B4416C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66FE8E7-720F-F156-A2DE-6D2390BC8782}"/>
              </a:ext>
            </a:extLst>
          </p:cNvPr>
          <p:cNvSpPr>
            <a:spLocks noGrp="1"/>
          </p:cNvSpPr>
          <p:nvPr>
            <p:ph type="dt" sz="half" idx="10"/>
          </p:nvPr>
        </p:nvSpPr>
        <p:spPr/>
        <p:txBody>
          <a:bodyPr/>
          <a:lstStyle/>
          <a:p>
            <a:fld id="{1AF766CD-E6DD-4F8D-AB14-05E04FC98530}" type="datetimeFigureOut">
              <a:rPr lang="es-ES" smtClean="0"/>
              <a:t>18/06/2023</a:t>
            </a:fld>
            <a:endParaRPr lang="es-ES"/>
          </a:p>
        </p:txBody>
      </p:sp>
      <p:sp>
        <p:nvSpPr>
          <p:cNvPr id="5" name="Marcador de pie de página 4">
            <a:extLst>
              <a:ext uri="{FF2B5EF4-FFF2-40B4-BE49-F238E27FC236}">
                <a16:creationId xmlns:a16="http://schemas.microsoft.com/office/drawing/2014/main" id="{A436F131-3108-782E-8548-5AF686F0FF8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11AC8FA-F27F-A807-F027-D15D6BE4919E}"/>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375581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B61413A-4DE2-6778-83FF-6EDC93675E3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93B3806-722E-04BA-2FD0-39688A845A8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0D80B56-54A1-6234-B9E5-8ED6AC5930F3}"/>
              </a:ext>
            </a:extLst>
          </p:cNvPr>
          <p:cNvSpPr>
            <a:spLocks noGrp="1"/>
          </p:cNvSpPr>
          <p:nvPr>
            <p:ph type="dt" sz="half" idx="10"/>
          </p:nvPr>
        </p:nvSpPr>
        <p:spPr/>
        <p:txBody>
          <a:bodyPr/>
          <a:lstStyle/>
          <a:p>
            <a:fld id="{1AF766CD-E6DD-4F8D-AB14-05E04FC98530}" type="datetimeFigureOut">
              <a:rPr lang="es-ES" smtClean="0"/>
              <a:t>18/06/2023</a:t>
            </a:fld>
            <a:endParaRPr lang="es-ES"/>
          </a:p>
        </p:txBody>
      </p:sp>
      <p:sp>
        <p:nvSpPr>
          <p:cNvPr id="5" name="Marcador de pie de página 4">
            <a:extLst>
              <a:ext uri="{FF2B5EF4-FFF2-40B4-BE49-F238E27FC236}">
                <a16:creationId xmlns:a16="http://schemas.microsoft.com/office/drawing/2014/main" id="{B3C49969-3427-3099-6174-BEDA2A5B70A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FE9D15F-59B7-0AD1-FD04-BC242D505FE8}"/>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233958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CAB04-BB5B-7879-72B3-33392DBA8AC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FEA8FEA-0A39-22A7-96F2-B0378B3C24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D86D692-9456-1A98-EB6B-C6115E1451B8}"/>
              </a:ext>
            </a:extLst>
          </p:cNvPr>
          <p:cNvSpPr>
            <a:spLocks noGrp="1"/>
          </p:cNvSpPr>
          <p:nvPr>
            <p:ph type="dt" sz="half" idx="10"/>
          </p:nvPr>
        </p:nvSpPr>
        <p:spPr/>
        <p:txBody>
          <a:bodyPr/>
          <a:lstStyle/>
          <a:p>
            <a:fld id="{1AF766CD-E6DD-4F8D-AB14-05E04FC98530}" type="datetimeFigureOut">
              <a:rPr lang="es-ES" smtClean="0"/>
              <a:t>18/06/2023</a:t>
            </a:fld>
            <a:endParaRPr lang="es-ES"/>
          </a:p>
        </p:txBody>
      </p:sp>
      <p:sp>
        <p:nvSpPr>
          <p:cNvPr id="5" name="Marcador de pie de página 4">
            <a:extLst>
              <a:ext uri="{FF2B5EF4-FFF2-40B4-BE49-F238E27FC236}">
                <a16:creationId xmlns:a16="http://schemas.microsoft.com/office/drawing/2014/main" id="{69020A16-CE29-A8CA-E60C-6C6E53F6EA5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798AFC5-B29E-230C-9F31-AD0F0B41334D}"/>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31997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A93C8-5A22-B531-97A1-4378EC9881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1AFC163-3BEA-A0ED-865C-64AC62383F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45E761D-3BEF-F2BF-DC8A-21EFFB0C7441}"/>
              </a:ext>
            </a:extLst>
          </p:cNvPr>
          <p:cNvSpPr>
            <a:spLocks noGrp="1"/>
          </p:cNvSpPr>
          <p:nvPr>
            <p:ph type="dt" sz="half" idx="10"/>
          </p:nvPr>
        </p:nvSpPr>
        <p:spPr/>
        <p:txBody>
          <a:bodyPr/>
          <a:lstStyle/>
          <a:p>
            <a:fld id="{1AF766CD-E6DD-4F8D-AB14-05E04FC98530}" type="datetimeFigureOut">
              <a:rPr lang="es-ES" smtClean="0"/>
              <a:t>18/06/2023</a:t>
            </a:fld>
            <a:endParaRPr lang="es-ES"/>
          </a:p>
        </p:txBody>
      </p:sp>
      <p:sp>
        <p:nvSpPr>
          <p:cNvPr id="5" name="Marcador de pie de página 4">
            <a:extLst>
              <a:ext uri="{FF2B5EF4-FFF2-40B4-BE49-F238E27FC236}">
                <a16:creationId xmlns:a16="http://schemas.microsoft.com/office/drawing/2014/main" id="{6D94F794-A4BE-C622-DB4E-9E4181B72C2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B73244F-72F0-F878-0AD5-FA6EA67A28C7}"/>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406629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104FE-AE12-DEA7-EBE1-6BA9514AC9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EF96CE3-54FC-0CF2-6082-D796FE455C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E6DACEA-CCC5-CAAD-7AD8-C9C89FC12DE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1F9EEE3-4674-1D58-BB6C-E8D4124EA82D}"/>
              </a:ext>
            </a:extLst>
          </p:cNvPr>
          <p:cNvSpPr>
            <a:spLocks noGrp="1"/>
          </p:cNvSpPr>
          <p:nvPr>
            <p:ph type="dt" sz="half" idx="10"/>
          </p:nvPr>
        </p:nvSpPr>
        <p:spPr/>
        <p:txBody>
          <a:bodyPr/>
          <a:lstStyle/>
          <a:p>
            <a:fld id="{1AF766CD-E6DD-4F8D-AB14-05E04FC98530}" type="datetimeFigureOut">
              <a:rPr lang="es-ES" smtClean="0"/>
              <a:t>18/06/2023</a:t>
            </a:fld>
            <a:endParaRPr lang="es-ES"/>
          </a:p>
        </p:txBody>
      </p:sp>
      <p:sp>
        <p:nvSpPr>
          <p:cNvPr id="6" name="Marcador de pie de página 5">
            <a:extLst>
              <a:ext uri="{FF2B5EF4-FFF2-40B4-BE49-F238E27FC236}">
                <a16:creationId xmlns:a16="http://schemas.microsoft.com/office/drawing/2014/main" id="{818E5AF2-C799-10C0-3D1F-8B476BA1AAD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02D9EEE-E654-010A-5B5E-486B20BE4F8F}"/>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61391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C02C5F-196C-F314-A47E-B7FA2522945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DD7631B-CE50-EAF2-2E53-C3089473A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6274FAD-AA1C-531C-C65B-90FC6CA96F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37DEFBB-4048-434D-79C6-F3C2D33175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67144F7-09B8-3A9C-038F-7D284E8FE8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FCCF1A2-280B-870F-9082-C2AA0F4A91DF}"/>
              </a:ext>
            </a:extLst>
          </p:cNvPr>
          <p:cNvSpPr>
            <a:spLocks noGrp="1"/>
          </p:cNvSpPr>
          <p:nvPr>
            <p:ph type="dt" sz="half" idx="10"/>
          </p:nvPr>
        </p:nvSpPr>
        <p:spPr/>
        <p:txBody>
          <a:bodyPr/>
          <a:lstStyle/>
          <a:p>
            <a:fld id="{1AF766CD-E6DD-4F8D-AB14-05E04FC98530}" type="datetimeFigureOut">
              <a:rPr lang="es-ES" smtClean="0"/>
              <a:t>18/06/2023</a:t>
            </a:fld>
            <a:endParaRPr lang="es-ES"/>
          </a:p>
        </p:txBody>
      </p:sp>
      <p:sp>
        <p:nvSpPr>
          <p:cNvPr id="8" name="Marcador de pie de página 7">
            <a:extLst>
              <a:ext uri="{FF2B5EF4-FFF2-40B4-BE49-F238E27FC236}">
                <a16:creationId xmlns:a16="http://schemas.microsoft.com/office/drawing/2014/main" id="{7D32FD78-C583-33BB-D5BD-47F8B74AD7F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D73C5FA0-2C46-5A2E-67F6-90E9B04D1652}"/>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259491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31EC-7E2E-7457-F189-CBBE1412552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7DF4A61-F60C-EC4A-688A-887E9D7ECC77}"/>
              </a:ext>
            </a:extLst>
          </p:cNvPr>
          <p:cNvSpPr>
            <a:spLocks noGrp="1"/>
          </p:cNvSpPr>
          <p:nvPr>
            <p:ph type="dt" sz="half" idx="10"/>
          </p:nvPr>
        </p:nvSpPr>
        <p:spPr/>
        <p:txBody>
          <a:bodyPr/>
          <a:lstStyle/>
          <a:p>
            <a:fld id="{1AF766CD-E6DD-4F8D-AB14-05E04FC98530}" type="datetimeFigureOut">
              <a:rPr lang="es-ES" smtClean="0"/>
              <a:t>18/06/2023</a:t>
            </a:fld>
            <a:endParaRPr lang="es-ES"/>
          </a:p>
        </p:txBody>
      </p:sp>
      <p:sp>
        <p:nvSpPr>
          <p:cNvPr id="4" name="Marcador de pie de página 3">
            <a:extLst>
              <a:ext uri="{FF2B5EF4-FFF2-40B4-BE49-F238E27FC236}">
                <a16:creationId xmlns:a16="http://schemas.microsoft.com/office/drawing/2014/main" id="{A71B3614-8968-166D-8F1F-0F0AA18E2B4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0A7AA41-C4EE-36DB-6FC4-0F345313EB87}"/>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298018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996C24C-9EDF-1CDD-5C7E-E2C8F127C80B}"/>
              </a:ext>
            </a:extLst>
          </p:cNvPr>
          <p:cNvSpPr>
            <a:spLocks noGrp="1"/>
          </p:cNvSpPr>
          <p:nvPr>
            <p:ph type="dt" sz="half" idx="10"/>
          </p:nvPr>
        </p:nvSpPr>
        <p:spPr/>
        <p:txBody>
          <a:bodyPr/>
          <a:lstStyle/>
          <a:p>
            <a:fld id="{1AF766CD-E6DD-4F8D-AB14-05E04FC98530}" type="datetimeFigureOut">
              <a:rPr lang="es-ES" smtClean="0"/>
              <a:t>18/06/2023</a:t>
            </a:fld>
            <a:endParaRPr lang="es-ES"/>
          </a:p>
        </p:txBody>
      </p:sp>
      <p:sp>
        <p:nvSpPr>
          <p:cNvPr id="3" name="Marcador de pie de página 2">
            <a:extLst>
              <a:ext uri="{FF2B5EF4-FFF2-40B4-BE49-F238E27FC236}">
                <a16:creationId xmlns:a16="http://schemas.microsoft.com/office/drawing/2014/main" id="{6529ED2E-9EF8-942B-466F-AC531EF8AFC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3A29000-22B8-79F8-DC0A-BB5CBCE4FC1E}"/>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69322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016B0B-A190-14C7-6BFE-9F8CD0ECA3F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2C0D6C-BE80-E937-746D-6046CAFBD1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36A47B0-172C-0764-4AD0-1C36F7264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DAB098E-C0EE-31AB-8419-F06C6E2E6E75}"/>
              </a:ext>
            </a:extLst>
          </p:cNvPr>
          <p:cNvSpPr>
            <a:spLocks noGrp="1"/>
          </p:cNvSpPr>
          <p:nvPr>
            <p:ph type="dt" sz="half" idx="10"/>
          </p:nvPr>
        </p:nvSpPr>
        <p:spPr/>
        <p:txBody>
          <a:bodyPr/>
          <a:lstStyle/>
          <a:p>
            <a:fld id="{1AF766CD-E6DD-4F8D-AB14-05E04FC98530}" type="datetimeFigureOut">
              <a:rPr lang="es-ES" smtClean="0"/>
              <a:t>18/06/2023</a:t>
            </a:fld>
            <a:endParaRPr lang="es-ES"/>
          </a:p>
        </p:txBody>
      </p:sp>
      <p:sp>
        <p:nvSpPr>
          <p:cNvPr id="6" name="Marcador de pie de página 5">
            <a:extLst>
              <a:ext uri="{FF2B5EF4-FFF2-40B4-BE49-F238E27FC236}">
                <a16:creationId xmlns:a16="http://schemas.microsoft.com/office/drawing/2014/main" id="{802B3F35-6EBF-9621-C740-8CCC11D6A15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C90000A-9475-1657-6F3A-DA866A395309}"/>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115097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549F6-A02B-A2F1-4E91-EEDF242529E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4232049-C1A6-7231-042D-471518C574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C4CC480-5E7D-5EAB-8D5E-62A700B08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BA12FC-E551-35B8-CB8A-9A971FDB85BF}"/>
              </a:ext>
            </a:extLst>
          </p:cNvPr>
          <p:cNvSpPr>
            <a:spLocks noGrp="1"/>
          </p:cNvSpPr>
          <p:nvPr>
            <p:ph type="dt" sz="half" idx="10"/>
          </p:nvPr>
        </p:nvSpPr>
        <p:spPr/>
        <p:txBody>
          <a:bodyPr/>
          <a:lstStyle/>
          <a:p>
            <a:fld id="{1AF766CD-E6DD-4F8D-AB14-05E04FC98530}" type="datetimeFigureOut">
              <a:rPr lang="es-ES" smtClean="0"/>
              <a:t>18/06/2023</a:t>
            </a:fld>
            <a:endParaRPr lang="es-ES"/>
          </a:p>
        </p:txBody>
      </p:sp>
      <p:sp>
        <p:nvSpPr>
          <p:cNvPr id="6" name="Marcador de pie de página 5">
            <a:extLst>
              <a:ext uri="{FF2B5EF4-FFF2-40B4-BE49-F238E27FC236}">
                <a16:creationId xmlns:a16="http://schemas.microsoft.com/office/drawing/2014/main" id="{95230B57-746B-DA0D-FC89-63CB87A3D67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686FDAD-8C1B-F313-39EB-0F19D85F8921}"/>
              </a:ext>
            </a:extLst>
          </p:cNvPr>
          <p:cNvSpPr>
            <a:spLocks noGrp="1"/>
          </p:cNvSpPr>
          <p:nvPr>
            <p:ph type="sldNum" sz="quarter" idx="12"/>
          </p:nvPr>
        </p:nvSpPr>
        <p:spPr/>
        <p:txBody>
          <a:bodyPr/>
          <a:lstStyle/>
          <a:p>
            <a:fld id="{F2A55443-8995-4D3D-9D2F-26B9C263D496}" type="slidenum">
              <a:rPr lang="es-ES" smtClean="0"/>
              <a:t>‹Nº›</a:t>
            </a:fld>
            <a:endParaRPr lang="es-ES"/>
          </a:p>
        </p:txBody>
      </p:sp>
    </p:spTree>
    <p:extLst>
      <p:ext uri="{BB962C8B-B14F-4D97-AF65-F5344CB8AC3E}">
        <p14:creationId xmlns:p14="http://schemas.microsoft.com/office/powerpoint/2010/main" val="2036797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E936EC-B8CB-3DB2-E27A-D9B9C3386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EFED5A3-1C5D-86FB-E200-4C6CF1A1E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595F79-24E1-B6D0-37E2-38A9A7060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766CD-E6DD-4F8D-AB14-05E04FC98530}" type="datetimeFigureOut">
              <a:rPr lang="es-ES" smtClean="0"/>
              <a:t>18/06/2023</a:t>
            </a:fld>
            <a:endParaRPr lang="es-ES"/>
          </a:p>
        </p:txBody>
      </p:sp>
      <p:sp>
        <p:nvSpPr>
          <p:cNvPr id="5" name="Marcador de pie de página 4">
            <a:extLst>
              <a:ext uri="{FF2B5EF4-FFF2-40B4-BE49-F238E27FC236}">
                <a16:creationId xmlns:a16="http://schemas.microsoft.com/office/drawing/2014/main" id="{E08088CD-3C8D-D369-20A7-493FBF8DF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A12FA9F-C7E5-DC5F-5F16-E4E316CBD7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55443-8995-4D3D-9D2F-26B9C263D496}" type="slidenum">
              <a:rPr lang="es-ES" smtClean="0"/>
              <a:t>‹Nº›</a:t>
            </a:fld>
            <a:endParaRPr lang="es-ES"/>
          </a:p>
        </p:txBody>
      </p:sp>
    </p:spTree>
    <p:extLst>
      <p:ext uri="{BB962C8B-B14F-4D97-AF65-F5344CB8AC3E}">
        <p14:creationId xmlns:p14="http://schemas.microsoft.com/office/powerpoint/2010/main" val="1073978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0.gif"/><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2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38.emf"/></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sv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2.png"/><Relationship Id="rId2" Type="http://schemas.openxmlformats.org/officeDocument/2006/relationships/hyperlink" Target="https://www.youtube.com/watch?v=7KrkzgEfUC0" TargetMode="External"/><Relationship Id="rId1" Type="http://schemas.openxmlformats.org/officeDocument/2006/relationships/slideLayout" Target="../slideLayouts/slideLayout2.xml"/><Relationship Id="rId6" Type="http://schemas.openxmlformats.org/officeDocument/2006/relationships/image" Target="../media/image58.png"/><Relationship Id="rId5" Type="http://schemas.microsoft.com/office/2007/relationships/hdphoto" Target="../media/hdphoto1.wdp"/><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gif"/></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2A692FD-EE34-5E6E-FC54-BE58DFCC7793}"/>
              </a:ext>
            </a:extLst>
          </p:cNvPr>
          <p:cNvGrpSpPr/>
          <p:nvPr/>
        </p:nvGrpSpPr>
        <p:grpSpPr>
          <a:xfrm>
            <a:off x="0" y="-1"/>
            <a:ext cx="12192000" cy="1418388"/>
            <a:chOff x="0" y="-1"/>
            <a:chExt cx="7315200" cy="1216153"/>
          </a:xfrm>
        </p:grpSpPr>
        <p:sp>
          <p:nvSpPr>
            <p:cNvPr id="26" name="Rectángulo 51">
              <a:extLst>
                <a:ext uri="{FF2B5EF4-FFF2-40B4-BE49-F238E27FC236}">
                  <a16:creationId xmlns:a16="http://schemas.microsoft.com/office/drawing/2014/main" id="{C6725C2B-9169-09D3-DA9A-2EE3853297D0}"/>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27" name="Rectángulo 26">
              <a:extLst>
                <a:ext uri="{FF2B5EF4-FFF2-40B4-BE49-F238E27FC236}">
                  <a16:creationId xmlns:a16="http://schemas.microsoft.com/office/drawing/2014/main" id="{60953C77-1F08-27A3-0F81-6C474A31715F}"/>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pic>
        <p:nvPicPr>
          <p:cNvPr id="5" name="Imagen 4">
            <a:extLst>
              <a:ext uri="{FF2B5EF4-FFF2-40B4-BE49-F238E27FC236}">
                <a16:creationId xmlns:a16="http://schemas.microsoft.com/office/drawing/2014/main" id="{7EC753E6-FD87-3D0F-B6C2-4C8AD2481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76" y="571500"/>
            <a:ext cx="5029200" cy="5029200"/>
          </a:xfrm>
          <a:prstGeom prst="rect">
            <a:avLst/>
          </a:prstGeom>
        </p:spPr>
      </p:pic>
      <p:sp>
        <p:nvSpPr>
          <p:cNvPr id="6" name="Rectángulo 5">
            <a:extLst>
              <a:ext uri="{FF2B5EF4-FFF2-40B4-BE49-F238E27FC236}">
                <a16:creationId xmlns:a16="http://schemas.microsoft.com/office/drawing/2014/main" id="{D078750A-D617-534F-E4CF-CD1369713A2B}"/>
              </a:ext>
            </a:extLst>
          </p:cNvPr>
          <p:cNvSpPr/>
          <p:nvPr/>
        </p:nvSpPr>
        <p:spPr>
          <a:xfrm rot="576576">
            <a:off x="225705" y="5323121"/>
            <a:ext cx="4581518" cy="662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AB34EA12-160C-19C2-31E9-7894FD1BF992}"/>
              </a:ext>
            </a:extLst>
          </p:cNvPr>
          <p:cNvSpPr/>
          <p:nvPr/>
        </p:nvSpPr>
        <p:spPr>
          <a:xfrm rot="639244">
            <a:off x="5898783" y="1023232"/>
            <a:ext cx="3975768" cy="3154710"/>
          </a:xfrm>
          <a:prstGeom prst="rect">
            <a:avLst/>
          </a:prstGeom>
          <a:noFill/>
        </p:spPr>
        <p:txBody>
          <a:bodyPr wrap="none" lIns="91440" tIns="45720" rIns="91440" bIns="45720">
            <a:spAutoFit/>
          </a:bodyPr>
          <a:lstStyle/>
          <a:p>
            <a:pPr algn="ctr"/>
            <a:r>
              <a:rPr lang="es-ES" sz="19900" b="1" dirty="0">
                <a:ln w="12700">
                  <a:solidFill>
                    <a:schemeClr val="accent5"/>
                  </a:solidFill>
                  <a:prstDash val="solid"/>
                </a:ln>
                <a:pattFill prst="ltDnDiag">
                  <a:fgClr>
                    <a:schemeClr val="accent5">
                      <a:lumMod val="60000"/>
                      <a:lumOff val="40000"/>
                    </a:schemeClr>
                  </a:fgClr>
                  <a:bgClr>
                    <a:schemeClr val="bg1"/>
                  </a:bgClr>
                </a:pattFill>
              </a:rPr>
              <a:t>NIB</a:t>
            </a:r>
            <a:endParaRPr lang="es-ES" sz="11500" b="0" cap="none" spc="0" dirty="0">
              <a:ln w="0"/>
              <a:solidFill>
                <a:schemeClr val="tx1"/>
              </a:solidFill>
              <a:effectLst>
                <a:outerShdw blurRad="38100" dist="19050" dir="2700000" algn="tl" rotWithShape="0">
                  <a:schemeClr val="dk1">
                    <a:alpha val="40000"/>
                  </a:schemeClr>
                </a:outerShdw>
              </a:effectLst>
            </a:endParaRPr>
          </a:p>
        </p:txBody>
      </p:sp>
      <p:sp>
        <p:nvSpPr>
          <p:cNvPr id="10" name="Rectángulo 9">
            <a:extLst>
              <a:ext uri="{FF2B5EF4-FFF2-40B4-BE49-F238E27FC236}">
                <a16:creationId xmlns:a16="http://schemas.microsoft.com/office/drawing/2014/main" id="{C24C9D21-605B-52E2-B621-60C8C1364AED}"/>
              </a:ext>
            </a:extLst>
          </p:cNvPr>
          <p:cNvSpPr/>
          <p:nvPr/>
        </p:nvSpPr>
        <p:spPr>
          <a:xfrm rot="20967793">
            <a:off x="5470345" y="4665727"/>
            <a:ext cx="6008056" cy="923330"/>
          </a:xfrm>
          <a:prstGeom prst="rect">
            <a:avLst/>
          </a:prstGeom>
          <a:noFill/>
        </p:spPr>
        <p:txBody>
          <a:bodyPr wrap="none" lIns="91440" tIns="45720" rIns="91440" bIns="45720">
            <a:spAutoFit/>
          </a:bodyPr>
          <a:lstStyle/>
          <a:p>
            <a:pPr algn="ctr"/>
            <a:r>
              <a:rPr lang="es-ES" sz="5400" b="1" dirty="0">
                <a:ln w="12700">
                  <a:solidFill>
                    <a:schemeClr val="accent5"/>
                  </a:solidFill>
                  <a:prstDash val="solid"/>
                </a:ln>
                <a:pattFill prst="ltDnDiag">
                  <a:fgClr>
                    <a:schemeClr val="accent5">
                      <a:lumMod val="60000"/>
                      <a:lumOff val="40000"/>
                    </a:schemeClr>
                  </a:fgClr>
                  <a:bgClr>
                    <a:schemeClr val="bg1"/>
                  </a:bgClr>
                </a:pattFill>
              </a:rPr>
              <a:t>NINE IMAGE BOARD</a:t>
            </a:r>
          </a:p>
        </p:txBody>
      </p:sp>
      <p:cxnSp>
        <p:nvCxnSpPr>
          <p:cNvPr id="19" name="Conector recto 18">
            <a:extLst>
              <a:ext uri="{FF2B5EF4-FFF2-40B4-BE49-F238E27FC236}">
                <a16:creationId xmlns:a16="http://schemas.microsoft.com/office/drawing/2014/main" id="{BEDED639-8D74-E775-242C-9244EF144D40}"/>
              </a:ext>
            </a:extLst>
          </p:cNvPr>
          <p:cNvCxnSpPr>
            <a:cxnSpLocks/>
          </p:cNvCxnSpPr>
          <p:nvPr/>
        </p:nvCxnSpPr>
        <p:spPr>
          <a:xfrm>
            <a:off x="8727440" y="-80148"/>
            <a:ext cx="3464560" cy="1680348"/>
          </a:xfrm>
          <a:prstGeom prst="line">
            <a:avLst/>
          </a:prstGeom>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3E20E44-1BF6-4113-5438-FEDBDECAD443}"/>
              </a:ext>
            </a:extLst>
          </p:cNvPr>
          <p:cNvCxnSpPr>
            <a:cxnSpLocks/>
          </p:cNvCxnSpPr>
          <p:nvPr/>
        </p:nvCxnSpPr>
        <p:spPr>
          <a:xfrm>
            <a:off x="9416741" y="-80148"/>
            <a:ext cx="2775259" cy="1291589"/>
          </a:xfrm>
          <a:prstGeom prst="line">
            <a:avLst/>
          </a:prstGeom>
          <a:effectLst>
            <a:outerShdw blurRad="50800" dist="38100" dir="16200000"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Cuadro de texto 1">
            <a:extLst>
              <a:ext uri="{FF2B5EF4-FFF2-40B4-BE49-F238E27FC236}">
                <a16:creationId xmlns:a16="http://schemas.microsoft.com/office/drawing/2014/main" id="{F475CFEA-3387-E2C1-E969-5C3B9DE758CA}"/>
              </a:ext>
            </a:extLst>
          </p:cNvPr>
          <p:cNvSpPr txBox="1"/>
          <p:nvPr/>
        </p:nvSpPr>
        <p:spPr>
          <a:xfrm>
            <a:off x="8820150" y="4865226"/>
            <a:ext cx="3371850" cy="1911350"/>
          </a:xfrm>
          <a:prstGeom prst="rect">
            <a:avLst/>
          </a:prstGeom>
          <a:noFill/>
          <a:ln w="6350">
            <a:noFill/>
          </a:ln>
        </p:spPr>
        <p:txBody>
          <a:bodyPr rot="0" spcFirstLastPara="0" vert="horz" wrap="square" lIns="91440" tIns="45720" rIns="91440" bIns="45720" numCol="1" spcCol="0" rtlCol="0" fromWordArt="0" anchor="b" anchorCtr="0" forceAA="0" compatLnSpc="1">
            <a:prstTxWarp prst="textNoShape">
              <a:avLst/>
            </a:prstTxWarp>
            <a:noAutofit/>
          </a:bodyPr>
          <a:lstStyle/>
          <a:p>
            <a:pPr marL="449580" marR="279400" indent="449580">
              <a:lnSpc>
                <a:spcPct val="107000"/>
              </a:lnSpc>
              <a:spcBef>
                <a:spcPts val="0"/>
              </a:spcBef>
              <a:spcAft>
                <a:spcPts val="0"/>
              </a:spcAft>
            </a:pPr>
            <a:r>
              <a:rPr lang="es-ES" sz="14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Clara Bujeda Muñoz</a:t>
            </a:r>
            <a:endParaRPr lang="es-ES" sz="1100" dirty="0">
              <a:effectLst/>
              <a:latin typeface="Calibri" panose="020F0502020204030204" pitchFamily="34" charset="0"/>
              <a:ea typeface="Yu Mincho" panose="02020400000000000000" pitchFamily="18" charset="-128"/>
              <a:cs typeface="Times New Roman" panose="02020603050405020304" pitchFamily="18" charset="0"/>
            </a:endParaRPr>
          </a:p>
          <a:p>
            <a:pPr marL="449580" marR="279400" indent="449580">
              <a:lnSpc>
                <a:spcPct val="107000"/>
              </a:lnSpc>
              <a:spcBef>
                <a:spcPts val="0"/>
              </a:spcBef>
              <a:spcAft>
                <a:spcPts val="0"/>
              </a:spcAft>
            </a:pPr>
            <a:r>
              <a:rPr lang="es-ES" sz="14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 </a:t>
            </a:r>
            <a:endParaRPr lang="es-ES" sz="1100" dirty="0">
              <a:effectLst/>
              <a:latin typeface="Calibri" panose="020F0502020204030204" pitchFamily="34" charset="0"/>
              <a:ea typeface="Yu Mincho" panose="02020400000000000000" pitchFamily="18" charset="-128"/>
              <a:cs typeface="Times New Roman" panose="02020603050405020304" pitchFamily="18" charset="0"/>
            </a:endParaRPr>
          </a:p>
          <a:p>
            <a:pPr marL="0" marR="279400">
              <a:lnSpc>
                <a:spcPct val="107000"/>
              </a:lnSpc>
              <a:spcBef>
                <a:spcPts val="0"/>
              </a:spcBef>
              <a:spcAft>
                <a:spcPts val="0"/>
              </a:spcAft>
            </a:pPr>
            <a:r>
              <a:rPr lang="es-ES" sz="11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Tutora</a:t>
            </a:r>
            <a:r>
              <a:rPr lang="es-ES" sz="1100" dirty="0">
                <a:solidFill>
                  <a:srgbClr val="595959"/>
                </a:solidFill>
                <a:latin typeface="Times New Roman" panose="02020603050405020304" pitchFamily="18" charset="0"/>
                <a:ea typeface="Yu Mincho" panose="02020400000000000000" pitchFamily="18" charset="-128"/>
                <a:cs typeface="Times New Roman" panose="02020603050405020304" pitchFamily="18" charset="0"/>
              </a:rPr>
              <a:t>:       </a:t>
            </a:r>
            <a:r>
              <a:rPr lang="es-ES" sz="11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Rosana Marín Berraondo</a:t>
            </a:r>
            <a:endParaRPr lang="es-ES" sz="1100" dirty="0">
              <a:effectLst/>
              <a:latin typeface="Calibri" panose="020F0502020204030204" pitchFamily="34" charset="0"/>
              <a:ea typeface="Yu Mincho" panose="02020400000000000000" pitchFamily="18" charset="-128"/>
              <a:cs typeface="Times New Roman" panose="02020603050405020304" pitchFamily="18" charset="0"/>
            </a:endParaRPr>
          </a:p>
          <a:p>
            <a:pPr marL="0" marR="279400">
              <a:lnSpc>
                <a:spcPct val="107000"/>
              </a:lnSpc>
              <a:spcBef>
                <a:spcPts val="0"/>
              </a:spcBef>
              <a:spcAft>
                <a:spcPts val="0"/>
              </a:spcAft>
            </a:pPr>
            <a:r>
              <a:rPr lang="es-ES" sz="11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Centro:       Salesianos Nuestra Señora del Pilar</a:t>
            </a:r>
            <a:endParaRPr lang="es-ES" sz="1100" dirty="0">
              <a:effectLst/>
              <a:latin typeface="Calibri" panose="020F0502020204030204" pitchFamily="34" charset="0"/>
              <a:ea typeface="Yu Mincho" panose="02020400000000000000" pitchFamily="18" charset="-128"/>
              <a:cs typeface="Times New Roman" panose="02020603050405020304" pitchFamily="18" charset="0"/>
            </a:endParaRPr>
          </a:p>
          <a:p>
            <a:pPr marL="0" marR="279400">
              <a:lnSpc>
                <a:spcPct val="107000"/>
              </a:lnSpc>
              <a:spcBef>
                <a:spcPts val="0"/>
              </a:spcBef>
              <a:spcAft>
                <a:spcPts val="0"/>
              </a:spcAft>
            </a:pPr>
            <a:r>
              <a:rPr lang="es-ES" sz="1100" dirty="0">
                <a:solidFill>
                  <a:srgbClr val="595959"/>
                </a:solidFill>
                <a:effectLst/>
                <a:latin typeface="Times New Roman" panose="02020603050405020304" pitchFamily="18" charset="0"/>
                <a:ea typeface="Yu Mincho" panose="02020400000000000000" pitchFamily="18" charset="-128"/>
                <a:cs typeface="Times New Roman" panose="02020603050405020304" pitchFamily="18" charset="0"/>
              </a:rPr>
              <a:t>Grado superior en aplicaciones multiplataforma</a:t>
            </a:r>
            <a:endParaRPr lang="es-ES" sz="1100" dirty="0">
              <a:effectLst/>
              <a:latin typeface="Calibri" panose="020F0502020204030204" pitchFamily="34" charset="0"/>
              <a:ea typeface="Yu Mincho" panose="02020400000000000000" pitchFamily="18" charset="-128"/>
              <a:cs typeface="Times New Roman" panose="02020603050405020304" pitchFamily="18" charset="0"/>
            </a:endParaRPr>
          </a:p>
        </p:txBody>
      </p:sp>
      <p:pic>
        <p:nvPicPr>
          <p:cNvPr id="35" name="Imagen 34">
            <a:extLst>
              <a:ext uri="{FF2B5EF4-FFF2-40B4-BE49-F238E27FC236}">
                <a16:creationId xmlns:a16="http://schemas.microsoft.com/office/drawing/2014/main" id="{D1E2CDA0-880A-C8B6-4A56-D699B676FEA1}"/>
              </a:ext>
            </a:extLst>
          </p:cNvPr>
          <p:cNvPicPr>
            <a:picLocks noChangeAspect="1"/>
          </p:cNvPicPr>
          <p:nvPr/>
        </p:nvPicPr>
        <p:blipFill>
          <a:blip r:embed="rId4"/>
          <a:stretch>
            <a:fillRect/>
          </a:stretch>
        </p:blipFill>
        <p:spPr>
          <a:xfrm>
            <a:off x="0" y="1177384"/>
            <a:ext cx="1990418" cy="522485"/>
          </a:xfrm>
          <a:prstGeom prst="rect">
            <a:avLst/>
          </a:prstGeom>
        </p:spPr>
      </p:pic>
    </p:spTree>
    <p:extLst>
      <p:ext uri="{BB962C8B-B14F-4D97-AF65-F5344CB8AC3E}">
        <p14:creationId xmlns:p14="http://schemas.microsoft.com/office/powerpoint/2010/main" val="153139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5E-6 3.33333E-6 L 5E-6 -0.07223 " pathEditMode="relative" rAng="0" ptsTypes="AA">
                                      <p:cBhvr>
                                        <p:cTn id="6" dur="250" accel="50000" decel="50000" autoRev="1" fill="hold">
                                          <p:stCondLst>
                                            <p:cond delay="0"/>
                                          </p:stCondLst>
                                        </p:cTn>
                                        <p:tgtEl>
                                          <p:spTgt spid="9"/>
                                        </p:tgtEl>
                                        <p:attrNameLst>
                                          <p:attrName>ppt_x</p:attrName>
                                          <p:attrName>ppt_y</p:attrName>
                                        </p:attrNameLst>
                                      </p:cBhvr>
                                      <p:rCtr x="0" y="-3611"/>
                                    </p:animMotion>
                                    <p:animRot by="1500000">
                                      <p:cBhvr>
                                        <p:cTn id="7" dur="125" fill="hold">
                                          <p:stCondLst>
                                            <p:cond delay="0"/>
                                          </p:stCondLst>
                                        </p:cTn>
                                        <p:tgtEl>
                                          <p:spTgt spid="9"/>
                                        </p:tgtEl>
                                        <p:attrNameLst>
                                          <p:attrName>r</p:attrName>
                                        </p:attrNameLst>
                                      </p:cBhvr>
                                    </p:animRot>
                                    <p:animRot by="-1500000">
                                      <p:cBhvr>
                                        <p:cTn id="8" dur="125" fill="hold">
                                          <p:stCondLst>
                                            <p:cond delay="125"/>
                                          </p:stCondLst>
                                        </p:cTn>
                                        <p:tgtEl>
                                          <p:spTgt spid="9"/>
                                        </p:tgtEl>
                                        <p:attrNameLst>
                                          <p:attrName>r</p:attrName>
                                        </p:attrNameLst>
                                      </p:cBhvr>
                                    </p:animRot>
                                    <p:animRot by="-1500000">
                                      <p:cBhvr>
                                        <p:cTn id="9" dur="125" fill="hold">
                                          <p:stCondLst>
                                            <p:cond delay="250"/>
                                          </p:stCondLst>
                                        </p:cTn>
                                        <p:tgtEl>
                                          <p:spTgt spid="9"/>
                                        </p:tgtEl>
                                        <p:attrNameLst>
                                          <p:attrName>r</p:attrName>
                                        </p:attrNameLst>
                                      </p:cBhvr>
                                    </p:animRot>
                                    <p:animRot by="1500000">
                                      <p:cBhvr>
                                        <p:cTn id="10" dur="125" fill="hold">
                                          <p:stCondLst>
                                            <p:cond delay="375"/>
                                          </p:stCondLst>
                                        </p:cTn>
                                        <p:tgtEl>
                                          <p:spTgt spid="9"/>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0"/>
                                        </p:tgtEl>
                                        <p:attrNameLst>
                                          <p:attrName>ppt_x</p:attrName>
                                          <p:attrName>ppt_y</p:attrName>
                                        </p:attrNameLst>
                                      </p:cBhvr>
                                    </p:animMotion>
                                    <p:animRot by="1500000">
                                      <p:cBhvr>
                                        <p:cTn id="13" dur="125" fill="hold">
                                          <p:stCondLst>
                                            <p:cond delay="0"/>
                                          </p:stCondLst>
                                        </p:cTn>
                                        <p:tgtEl>
                                          <p:spTgt spid="10"/>
                                        </p:tgtEl>
                                        <p:attrNameLst>
                                          <p:attrName>r</p:attrName>
                                        </p:attrNameLst>
                                      </p:cBhvr>
                                    </p:animRot>
                                    <p:animRot by="-1500000">
                                      <p:cBhvr>
                                        <p:cTn id="14" dur="125" fill="hold">
                                          <p:stCondLst>
                                            <p:cond delay="125"/>
                                          </p:stCondLst>
                                        </p:cTn>
                                        <p:tgtEl>
                                          <p:spTgt spid="10"/>
                                        </p:tgtEl>
                                        <p:attrNameLst>
                                          <p:attrName>r</p:attrName>
                                        </p:attrNameLst>
                                      </p:cBhvr>
                                    </p:animRot>
                                    <p:animRot by="-1500000">
                                      <p:cBhvr>
                                        <p:cTn id="15" dur="125" fill="hold">
                                          <p:stCondLst>
                                            <p:cond delay="250"/>
                                          </p:stCondLst>
                                        </p:cTn>
                                        <p:tgtEl>
                                          <p:spTgt spid="10"/>
                                        </p:tgtEl>
                                        <p:attrNameLst>
                                          <p:attrName>r</p:attrName>
                                        </p:attrNameLst>
                                      </p:cBhvr>
                                    </p:animRot>
                                    <p:animRot by="1500000">
                                      <p:cBhvr>
                                        <p:cTn id="16" dur="125" fill="hold">
                                          <p:stCondLst>
                                            <p:cond delay="375"/>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9B2729B3-1E7F-D4E3-D42F-0D1C650A9A65}"/>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6A1DCCC1-CBCC-6979-4E4A-9A599BE79ACE}"/>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876C4669-96B5-1647-CE04-471EFA23A4C1}"/>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4" name="Título 7">
            <a:extLst>
              <a:ext uri="{FF2B5EF4-FFF2-40B4-BE49-F238E27FC236}">
                <a16:creationId xmlns:a16="http://schemas.microsoft.com/office/drawing/2014/main" id="{0151DAF8-87FA-D12C-D526-F4D0FD9641C7}"/>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Requisitos mínimos</a:t>
            </a:r>
          </a:p>
        </p:txBody>
      </p:sp>
      <p:pic>
        <p:nvPicPr>
          <p:cNvPr id="9" name="Imagen 8">
            <a:extLst>
              <a:ext uri="{FF2B5EF4-FFF2-40B4-BE49-F238E27FC236}">
                <a16:creationId xmlns:a16="http://schemas.microsoft.com/office/drawing/2014/main" id="{562ECEFB-3FF4-7252-2DA3-0366856273C8}"/>
              </a:ext>
            </a:extLst>
          </p:cNvPr>
          <p:cNvPicPr>
            <a:picLocks noChangeAspect="1"/>
          </p:cNvPicPr>
          <p:nvPr/>
        </p:nvPicPr>
        <p:blipFill rotWithShape="1">
          <a:blip r:embed="rId3">
            <a:extLst>
              <a:ext uri="{28A0092B-C50C-407E-A947-70E740481C1C}">
                <a14:useLocalDpi xmlns:a14="http://schemas.microsoft.com/office/drawing/2010/main" val="0"/>
              </a:ext>
            </a:extLst>
          </a:blip>
          <a:srcRect t="19102" b="8975"/>
          <a:stretch/>
        </p:blipFill>
        <p:spPr>
          <a:xfrm>
            <a:off x="249116" y="1468315"/>
            <a:ext cx="9144000" cy="4932484"/>
          </a:xfrm>
          <a:prstGeom prst="rect">
            <a:avLst/>
          </a:prstGeom>
        </p:spPr>
      </p:pic>
      <p:sp>
        <p:nvSpPr>
          <p:cNvPr id="2" name="Rectángulo 1">
            <a:extLst>
              <a:ext uri="{FF2B5EF4-FFF2-40B4-BE49-F238E27FC236}">
                <a16:creationId xmlns:a16="http://schemas.microsoft.com/office/drawing/2014/main" id="{F0BA3327-080B-3499-64D5-552D848CAC36}"/>
              </a:ext>
            </a:extLst>
          </p:cNvPr>
          <p:cNvSpPr/>
          <p:nvPr/>
        </p:nvSpPr>
        <p:spPr>
          <a:xfrm>
            <a:off x="10058399" y="2927931"/>
            <a:ext cx="497841" cy="50106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E1D14129-799B-7B07-1485-680A39EA61FC}"/>
              </a:ext>
            </a:extLst>
          </p:cNvPr>
          <p:cNvSpPr/>
          <p:nvPr/>
        </p:nvSpPr>
        <p:spPr>
          <a:xfrm>
            <a:off x="10058399" y="3557851"/>
            <a:ext cx="497841" cy="50106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B038BA53-FA57-237D-2E51-43962476AF16}"/>
              </a:ext>
            </a:extLst>
          </p:cNvPr>
          <p:cNvSpPr/>
          <p:nvPr/>
        </p:nvSpPr>
        <p:spPr>
          <a:xfrm>
            <a:off x="10058399" y="4169302"/>
            <a:ext cx="497841" cy="50106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29866B1E-2BA7-4CA7-2D1A-AC0C4C89A964}"/>
              </a:ext>
            </a:extLst>
          </p:cNvPr>
          <p:cNvSpPr/>
          <p:nvPr/>
        </p:nvSpPr>
        <p:spPr>
          <a:xfrm>
            <a:off x="10058398" y="4780753"/>
            <a:ext cx="497841" cy="50106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9DF1EA57-073C-14D0-8FFF-860135A643FB}"/>
              </a:ext>
            </a:extLst>
          </p:cNvPr>
          <p:cNvSpPr/>
          <p:nvPr/>
        </p:nvSpPr>
        <p:spPr>
          <a:xfrm>
            <a:off x="10058398" y="5416226"/>
            <a:ext cx="497841" cy="50106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7F7B3E41-CBF8-09EE-A7F5-4FA32582E490}"/>
              </a:ext>
            </a:extLst>
          </p:cNvPr>
          <p:cNvSpPr txBox="1"/>
          <p:nvPr/>
        </p:nvSpPr>
        <p:spPr>
          <a:xfrm>
            <a:off x="10124439" y="2474986"/>
            <a:ext cx="863600" cy="1015663"/>
          </a:xfrm>
          <a:prstGeom prst="rect">
            <a:avLst/>
          </a:prstGeom>
          <a:noFill/>
        </p:spPr>
        <p:txBody>
          <a:bodyPr wrap="square" rtlCol="0">
            <a:spAutoFit/>
          </a:bodyPr>
          <a:lstStyle/>
          <a:p>
            <a:r>
              <a:rPr lang="es-ES" sz="6000" dirty="0">
                <a:solidFill>
                  <a:schemeClr val="accent6"/>
                </a:solidFill>
              </a:rPr>
              <a:t>✓</a:t>
            </a:r>
            <a:endParaRPr lang="es-ES" dirty="0">
              <a:solidFill>
                <a:schemeClr val="accent6"/>
              </a:solidFill>
            </a:endParaRPr>
          </a:p>
        </p:txBody>
      </p:sp>
      <p:sp>
        <p:nvSpPr>
          <p:cNvPr id="16" name="CuadroTexto 15">
            <a:extLst>
              <a:ext uri="{FF2B5EF4-FFF2-40B4-BE49-F238E27FC236}">
                <a16:creationId xmlns:a16="http://schemas.microsoft.com/office/drawing/2014/main" id="{D15D0591-3D1D-18B5-48B8-3AFFDAB77514}"/>
              </a:ext>
            </a:extLst>
          </p:cNvPr>
          <p:cNvSpPr txBox="1"/>
          <p:nvPr/>
        </p:nvSpPr>
        <p:spPr>
          <a:xfrm>
            <a:off x="10139678" y="3117221"/>
            <a:ext cx="863600" cy="1015663"/>
          </a:xfrm>
          <a:prstGeom prst="rect">
            <a:avLst/>
          </a:prstGeom>
          <a:noFill/>
        </p:spPr>
        <p:txBody>
          <a:bodyPr wrap="square" rtlCol="0">
            <a:spAutoFit/>
          </a:bodyPr>
          <a:lstStyle/>
          <a:p>
            <a:r>
              <a:rPr lang="es-ES" sz="6000" dirty="0">
                <a:solidFill>
                  <a:schemeClr val="accent6"/>
                </a:solidFill>
              </a:rPr>
              <a:t>✓</a:t>
            </a:r>
            <a:endParaRPr lang="es-ES" dirty="0">
              <a:solidFill>
                <a:schemeClr val="accent6"/>
              </a:solidFill>
            </a:endParaRPr>
          </a:p>
        </p:txBody>
      </p:sp>
      <p:sp>
        <p:nvSpPr>
          <p:cNvPr id="17" name="CuadroTexto 16">
            <a:extLst>
              <a:ext uri="{FF2B5EF4-FFF2-40B4-BE49-F238E27FC236}">
                <a16:creationId xmlns:a16="http://schemas.microsoft.com/office/drawing/2014/main" id="{7A4797E0-5B4D-00CF-21CD-7BAFC039422F}"/>
              </a:ext>
            </a:extLst>
          </p:cNvPr>
          <p:cNvSpPr txBox="1"/>
          <p:nvPr/>
        </p:nvSpPr>
        <p:spPr>
          <a:xfrm>
            <a:off x="10124241" y="3753903"/>
            <a:ext cx="863600" cy="1015663"/>
          </a:xfrm>
          <a:prstGeom prst="rect">
            <a:avLst/>
          </a:prstGeom>
          <a:noFill/>
        </p:spPr>
        <p:txBody>
          <a:bodyPr wrap="square" rtlCol="0">
            <a:spAutoFit/>
          </a:bodyPr>
          <a:lstStyle/>
          <a:p>
            <a:r>
              <a:rPr lang="es-ES" sz="6000" dirty="0">
                <a:solidFill>
                  <a:schemeClr val="accent6"/>
                </a:solidFill>
              </a:rPr>
              <a:t>✓</a:t>
            </a:r>
            <a:endParaRPr lang="es-ES" dirty="0">
              <a:solidFill>
                <a:schemeClr val="accent6"/>
              </a:solidFill>
            </a:endParaRPr>
          </a:p>
        </p:txBody>
      </p:sp>
      <p:sp>
        <p:nvSpPr>
          <p:cNvPr id="18" name="CuadroTexto 17">
            <a:extLst>
              <a:ext uri="{FF2B5EF4-FFF2-40B4-BE49-F238E27FC236}">
                <a16:creationId xmlns:a16="http://schemas.microsoft.com/office/drawing/2014/main" id="{3E1CBBEC-A7AA-CE56-BC0A-0A24E831ECA1}"/>
              </a:ext>
            </a:extLst>
          </p:cNvPr>
          <p:cNvSpPr txBox="1"/>
          <p:nvPr/>
        </p:nvSpPr>
        <p:spPr>
          <a:xfrm>
            <a:off x="10124241" y="4333361"/>
            <a:ext cx="863600" cy="1015663"/>
          </a:xfrm>
          <a:prstGeom prst="rect">
            <a:avLst/>
          </a:prstGeom>
          <a:noFill/>
        </p:spPr>
        <p:txBody>
          <a:bodyPr wrap="square" rtlCol="0">
            <a:spAutoFit/>
          </a:bodyPr>
          <a:lstStyle/>
          <a:p>
            <a:r>
              <a:rPr lang="es-ES" sz="6000" dirty="0">
                <a:solidFill>
                  <a:schemeClr val="accent6"/>
                </a:solidFill>
              </a:rPr>
              <a:t>✓</a:t>
            </a:r>
            <a:endParaRPr lang="es-ES" dirty="0">
              <a:solidFill>
                <a:schemeClr val="accent6"/>
              </a:solidFill>
            </a:endParaRPr>
          </a:p>
        </p:txBody>
      </p:sp>
      <p:sp>
        <p:nvSpPr>
          <p:cNvPr id="19" name="CuadroTexto 18">
            <a:extLst>
              <a:ext uri="{FF2B5EF4-FFF2-40B4-BE49-F238E27FC236}">
                <a16:creationId xmlns:a16="http://schemas.microsoft.com/office/drawing/2014/main" id="{0FAAE5D7-C9AF-3801-ADEC-661E0728C801}"/>
              </a:ext>
            </a:extLst>
          </p:cNvPr>
          <p:cNvSpPr txBox="1"/>
          <p:nvPr/>
        </p:nvSpPr>
        <p:spPr>
          <a:xfrm>
            <a:off x="10124241" y="5021147"/>
            <a:ext cx="863600" cy="1015663"/>
          </a:xfrm>
          <a:prstGeom prst="rect">
            <a:avLst/>
          </a:prstGeom>
          <a:noFill/>
        </p:spPr>
        <p:txBody>
          <a:bodyPr wrap="square" rtlCol="0">
            <a:spAutoFit/>
          </a:bodyPr>
          <a:lstStyle/>
          <a:p>
            <a:r>
              <a:rPr lang="es-ES" sz="6000" dirty="0">
                <a:solidFill>
                  <a:schemeClr val="accent6"/>
                </a:solidFill>
              </a:rPr>
              <a:t>✓</a:t>
            </a:r>
            <a:endParaRPr lang="es-ES" dirty="0">
              <a:solidFill>
                <a:schemeClr val="accent6"/>
              </a:solidFill>
            </a:endParaRPr>
          </a:p>
        </p:txBody>
      </p:sp>
    </p:spTree>
    <p:extLst>
      <p:ext uri="{BB962C8B-B14F-4D97-AF65-F5344CB8AC3E}">
        <p14:creationId xmlns:p14="http://schemas.microsoft.com/office/powerpoint/2010/main" val="257448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par>
                          <p:cTn id="11" fill="hold">
                            <p:stCondLst>
                              <p:cond delay="1300"/>
                            </p:stCondLst>
                            <p:childTnLst>
                              <p:par>
                                <p:cTn id="12" presetID="31"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fltVal val="0"/>
                                          </p:val>
                                        </p:tav>
                                        <p:tav tm="100000">
                                          <p:val>
                                            <p:strVal val="#ppt_w"/>
                                          </p:val>
                                        </p:tav>
                                      </p:tavLst>
                                    </p:anim>
                                    <p:anim calcmode="lin" valueType="num">
                                      <p:cBhvr>
                                        <p:cTn id="15" dur="1000" fill="hold"/>
                                        <p:tgtEl>
                                          <p:spTgt spid="15"/>
                                        </p:tgtEl>
                                        <p:attrNameLst>
                                          <p:attrName>ppt_h</p:attrName>
                                        </p:attrNameLst>
                                      </p:cBhvr>
                                      <p:tavLst>
                                        <p:tav tm="0">
                                          <p:val>
                                            <p:fltVal val="0"/>
                                          </p:val>
                                        </p:tav>
                                        <p:tav tm="100000">
                                          <p:val>
                                            <p:strVal val="#ppt_h"/>
                                          </p:val>
                                        </p:tav>
                                      </p:tavLst>
                                    </p:anim>
                                    <p:anim calcmode="lin" valueType="num">
                                      <p:cBhvr>
                                        <p:cTn id="16" dur="1000" fill="hold"/>
                                        <p:tgtEl>
                                          <p:spTgt spid="15"/>
                                        </p:tgtEl>
                                        <p:attrNameLst>
                                          <p:attrName>style.rotation</p:attrName>
                                        </p:attrNameLst>
                                      </p:cBhvr>
                                      <p:tavLst>
                                        <p:tav tm="0">
                                          <p:val>
                                            <p:fltVal val="90"/>
                                          </p:val>
                                        </p:tav>
                                        <p:tav tm="100000">
                                          <p:val>
                                            <p:fltVal val="0"/>
                                          </p:val>
                                        </p:tav>
                                      </p:tavLst>
                                    </p:anim>
                                    <p:animEffect transition="in" filter="fade">
                                      <p:cBhvr>
                                        <p:cTn id="17" dur="1000"/>
                                        <p:tgtEl>
                                          <p:spTgt spid="15"/>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fltVal val="0"/>
                                          </p:val>
                                        </p:tav>
                                        <p:tav tm="100000">
                                          <p:val>
                                            <p:strVal val="#ppt_w"/>
                                          </p:val>
                                        </p:tav>
                                      </p:tavLst>
                                    </p:anim>
                                    <p:anim calcmode="lin" valueType="num">
                                      <p:cBhvr>
                                        <p:cTn id="21" dur="1000" fill="hold"/>
                                        <p:tgtEl>
                                          <p:spTgt spid="16"/>
                                        </p:tgtEl>
                                        <p:attrNameLst>
                                          <p:attrName>ppt_h</p:attrName>
                                        </p:attrNameLst>
                                      </p:cBhvr>
                                      <p:tavLst>
                                        <p:tav tm="0">
                                          <p:val>
                                            <p:fltVal val="0"/>
                                          </p:val>
                                        </p:tav>
                                        <p:tav tm="100000">
                                          <p:val>
                                            <p:strVal val="#ppt_h"/>
                                          </p:val>
                                        </p:tav>
                                      </p:tavLst>
                                    </p:anim>
                                    <p:anim calcmode="lin" valueType="num">
                                      <p:cBhvr>
                                        <p:cTn id="22" dur="1000" fill="hold"/>
                                        <p:tgtEl>
                                          <p:spTgt spid="16"/>
                                        </p:tgtEl>
                                        <p:attrNameLst>
                                          <p:attrName>style.rotation</p:attrName>
                                        </p:attrNameLst>
                                      </p:cBhvr>
                                      <p:tavLst>
                                        <p:tav tm="0">
                                          <p:val>
                                            <p:fltVal val="90"/>
                                          </p:val>
                                        </p:tav>
                                        <p:tav tm="100000">
                                          <p:val>
                                            <p:fltVal val="0"/>
                                          </p:val>
                                        </p:tav>
                                      </p:tavLst>
                                    </p:anim>
                                    <p:animEffect transition="in" filter="fade">
                                      <p:cBhvr>
                                        <p:cTn id="23" dur="1000"/>
                                        <p:tgtEl>
                                          <p:spTgt spid="16"/>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fltVal val="0"/>
                                          </p:val>
                                        </p:tav>
                                        <p:tav tm="100000">
                                          <p:val>
                                            <p:strVal val="#ppt_w"/>
                                          </p:val>
                                        </p:tav>
                                      </p:tavLst>
                                    </p:anim>
                                    <p:anim calcmode="lin" valueType="num">
                                      <p:cBhvr>
                                        <p:cTn id="27" dur="1000" fill="hold"/>
                                        <p:tgtEl>
                                          <p:spTgt spid="17"/>
                                        </p:tgtEl>
                                        <p:attrNameLst>
                                          <p:attrName>ppt_h</p:attrName>
                                        </p:attrNameLst>
                                      </p:cBhvr>
                                      <p:tavLst>
                                        <p:tav tm="0">
                                          <p:val>
                                            <p:fltVal val="0"/>
                                          </p:val>
                                        </p:tav>
                                        <p:tav tm="100000">
                                          <p:val>
                                            <p:strVal val="#ppt_h"/>
                                          </p:val>
                                        </p:tav>
                                      </p:tavLst>
                                    </p:anim>
                                    <p:anim calcmode="lin" valueType="num">
                                      <p:cBhvr>
                                        <p:cTn id="28" dur="1000" fill="hold"/>
                                        <p:tgtEl>
                                          <p:spTgt spid="17"/>
                                        </p:tgtEl>
                                        <p:attrNameLst>
                                          <p:attrName>style.rotation</p:attrName>
                                        </p:attrNameLst>
                                      </p:cBhvr>
                                      <p:tavLst>
                                        <p:tav tm="0">
                                          <p:val>
                                            <p:fltVal val="90"/>
                                          </p:val>
                                        </p:tav>
                                        <p:tav tm="100000">
                                          <p:val>
                                            <p:fltVal val="0"/>
                                          </p:val>
                                        </p:tav>
                                      </p:tavLst>
                                    </p:anim>
                                    <p:animEffect transition="in" filter="fade">
                                      <p:cBhvr>
                                        <p:cTn id="29" dur="1000"/>
                                        <p:tgtEl>
                                          <p:spTgt spid="17"/>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1000" fill="hold"/>
                                        <p:tgtEl>
                                          <p:spTgt spid="18"/>
                                        </p:tgtEl>
                                        <p:attrNameLst>
                                          <p:attrName>ppt_w</p:attrName>
                                        </p:attrNameLst>
                                      </p:cBhvr>
                                      <p:tavLst>
                                        <p:tav tm="0">
                                          <p:val>
                                            <p:fltVal val="0"/>
                                          </p:val>
                                        </p:tav>
                                        <p:tav tm="100000">
                                          <p:val>
                                            <p:strVal val="#ppt_w"/>
                                          </p:val>
                                        </p:tav>
                                      </p:tavLst>
                                    </p:anim>
                                    <p:anim calcmode="lin" valueType="num">
                                      <p:cBhvr>
                                        <p:cTn id="33" dur="1000" fill="hold"/>
                                        <p:tgtEl>
                                          <p:spTgt spid="18"/>
                                        </p:tgtEl>
                                        <p:attrNameLst>
                                          <p:attrName>ppt_h</p:attrName>
                                        </p:attrNameLst>
                                      </p:cBhvr>
                                      <p:tavLst>
                                        <p:tav tm="0">
                                          <p:val>
                                            <p:fltVal val="0"/>
                                          </p:val>
                                        </p:tav>
                                        <p:tav tm="100000">
                                          <p:val>
                                            <p:strVal val="#ppt_h"/>
                                          </p:val>
                                        </p:tav>
                                      </p:tavLst>
                                    </p:anim>
                                    <p:anim calcmode="lin" valueType="num">
                                      <p:cBhvr>
                                        <p:cTn id="34" dur="1000" fill="hold"/>
                                        <p:tgtEl>
                                          <p:spTgt spid="18"/>
                                        </p:tgtEl>
                                        <p:attrNameLst>
                                          <p:attrName>style.rotation</p:attrName>
                                        </p:attrNameLst>
                                      </p:cBhvr>
                                      <p:tavLst>
                                        <p:tav tm="0">
                                          <p:val>
                                            <p:fltVal val="90"/>
                                          </p:val>
                                        </p:tav>
                                        <p:tav tm="100000">
                                          <p:val>
                                            <p:fltVal val="0"/>
                                          </p:val>
                                        </p:tav>
                                      </p:tavLst>
                                    </p:anim>
                                    <p:animEffect transition="in" filter="fade">
                                      <p:cBhvr>
                                        <p:cTn id="35" dur="1000"/>
                                        <p:tgtEl>
                                          <p:spTgt spid="18"/>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ppt_w</p:attrName>
                                        </p:attrNameLst>
                                      </p:cBhvr>
                                      <p:tavLst>
                                        <p:tav tm="0">
                                          <p:val>
                                            <p:fltVal val="0"/>
                                          </p:val>
                                        </p:tav>
                                        <p:tav tm="100000">
                                          <p:val>
                                            <p:strVal val="#ppt_w"/>
                                          </p:val>
                                        </p:tav>
                                      </p:tavLst>
                                    </p:anim>
                                    <p:anim calcmode="lin" valueType="num">
                                      <p:cBhvr>
                                        <p:cTn id="39" dur="1000" fill="hold"/>
                                        <p:tgtEl>
                                          <p:spTgt spid="19"/>
                                        </p:tgtEl>
                                        <p:attrNameLst>
                                          <p:attrName>ppt_h</p:attrName>
                                        </p:attrNameLst>
                                      </p:cBhvr>
                                      <p:tavLst>
                                        <p:tav tm="0">
                                          <p:val>
                                            <p:fltVal val="0"/>
                                          </p:val>
                                        </p:tav>
                                        <p:tav tm="100000">
                                          <p:val>
                                            <p:strVal val="#ppt_h"/>
                                          </p:val>
                                        </p:tav>
                                      </p:tavLst>
                                    </p:anim>
                                    <p:anim calcmode="lin" valueType="num">
                                      <p:cBhvr>
                                        <p:cTn id="40" dur="1000" fill="hold"/>
                                        <p:tgtEl>
                                          <p:spTgt spid="19"/>
                                        </p:tgtEl>
                                        <p:attrNameLst>
                                          <p:attrName>style.rotation</p:attrName>
                                        </p:attrNameLst>
                                      </p:cBhvr>
                                      <p:tavLst>
                                        <p:tav tm="0">
                                          <p:val>
                                            <p:fltVal val="90"/>
                                          </p:val>
                                        </p:tav>
                                        <p:tav tm="100000">
                                          <p:val>
                                            <p:fltVal val="0"/>
                                          </p:val>
                                        </p:tav>
                                      </p:tavLst>
                                    </p:anim>
                                    <p:animEffect transition="in" filter="fade">
                                      <p:cBhvr>
                                        <p:cTn id="4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LANZADORES</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401935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8DC7671A-7AD2-B2B9-7FFB-17448103FC55}"/>
              </a:ext>
            </a:extLst>
          </p:cNvPr>
          <p:cNvGrpSpPr/>
          <p:nvPr/>
        </p:nvGrpSpPr>
        <p:grpSpPr>
          <a:xfrm>
            <a:off x="0" y="-176718"/>
            <a:ext cx="12192000" cy="1418388"/>
            <a:chOff x="0" y="-1"/>
            <a:chExt cx="7315200" cy="1216153"/>
          </a:xfrm>
        </p:grpSpPr>
        <p:sp>
          <p:nvSpPr>
            <p:cNvPr id="8" name="Rectángulo 51">
              <a:extLst>
                <a:ext uri="{FF2B5EF4-FFF2-40B4-BE49-F238E27FC236}">
                  <a16:creationId xmlns:a16="http://schemas.microsoft.com/office/drawing/2014/main" id="{E3CABA05-F1F0-7A16-A690-AD943BD23B4D}"/>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Rectángulo 8">
              <a:extLst>
                <a:ext uri="{FF2B5EF4-FFF2-40B4-BE49-F238E27FC236}">
                  <a16:creationId xmlns:a16="http://schemas.microsoft.com/office/drawing/2014/main" id="{2E9F857C-711C-C556-4B32-8C46D10E407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6" name="Título 7">
            <a:extLst>
              <a:ext uri="{FF2B5EF4-FFF2-40B4-BE49-F238E27FC236}">
                <a16:creationId xmlns:a16="http://schemas.microsoft.com/office/drawing/2014/main" id="{01711B59-6026-A472-264C-64F5A6E0D726}"/>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Lanzador Grafico</a:t>
            </a:r>
          </a:p>
        </p:txBody>
      </p:sp>
      <p:pic>
        <p:nvPicPr>
          <p:cNvPr id="3" name="Imagen 2">
            <a:extLst>
              <a:ext uri="{FF2B5EF4-FFF2-40B4-BE49-F238E27FC236}">
                <a16:creationId xmlns:a16="http://schemas.microsoft.com/office/drawing/2014/main" id="{11FDF66F-54B1-4CC8-D681-7E8914422E17}"/>
              </a:ext>
            </a:extLst>
          </p:cNvPr>
          <p:cNvPicPr>
            <a:picLocks noChangeAspect="1"/>
          </p:cNvPicPr>
          <p:nvPr/>
        </p:nvPicPr>
        <p:blipFill>
          <a:blip r:embed="rId3"/>
          <a:stretch>
            <a:fillRect/>
          </a:stretch>
        </p:blipFill>
        <p:spPr>
          <a:xfrm>
            <a:off x="741680" y="1743278"/>
            <a:ext cx="10708640" cy="4361706"/>
          </a:xfrm>
          <a:prstGeom prst="rect">
            <a:avLst/>
          </a:prstGeom>
        </p:spPr>
      </p:pic>
    </p:spTree>
    <p:extLst>
      <p:ext uri="{BB962C8B-B14F-4D97-AF65-F5344CB8AC3E}">
        <p14:creationId xmlns:p14="http://schemas.microsoft.com/office/powerpoint/2010/main" val="237022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
                                        </p:tgtEl>
                                        <p:attrNameLst>
                                          <p:attrName>ppt_x</p:attrName>
                                          <p:attrName>ppt_y</p:attrName>
                                        </p:attrNameLst>
                                      </p:cBhvr>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8DC7671A-7AD2-B2B9-7FFB-17448103FC55}"/>
              </a:ext>
            </a:extLst>
          </p:cNvPr>
          <p:cNvGrpSpPr/>
          <p:nvPr/>
        </p:nvGrpSpPr>
        <p:grpSpPr>
          <a:xfrm>
            <a:off x="0" y="-176718"/>
            <a:ext cx="12192000" cy="1418388"/>
            <a:chOff x="0" y="-1"/>
            <a:chExt cx="7315200" cy="1216153"/>
          </a:xfrm>
        </p:grpSpPr>
        <p:sp>
          <p:nvSpPr>
            <p:cNvPr id="8" name="Rectángulo 51">
              <a:extLst>
                <a:ext uri="{FF2B5EF4-FFF2-40B4-BE49-F238E27FC236}">
                  <a16:creationId xmlns:a16="http://schemas.microsoft.com/office/drawing/2014/main" id="{E3CABA05-F1F0-7A16-A690-AD943BD23B4D}"/>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Rectángulo 8">
              <a:extLst>
                <a:ext uri="{FF2B5EF4-FFF2-40B4-BE49-F238E27FC236}">
                  <a16:creationId xmlns:a16="http://schemas.microsoft.com/office/drawing/2014/main" id="{2E9F857C-711C-C556-4B32-8C46D10E407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6" name="Título 7">
            <a:extLst>
              <a:ext uri="{FF2B5EF4-FFF2-40B4-BE49-F238E27FC236}">
                <a16:creationId xmlns:a16="http://schemas.microsoft.com/office/drawing/2014/main" id="{01711B59-6026-A472-264C-64F5A6E0D726}"/>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Lanzador de Consola</a:t>
            </a:r>
          </a:p>
        </p:txBody>
      </p:sp>
      <p:pic>
        <p:nvPicPr>
          <p:cNvPr id="3" name="Imagen 2">
            <a:extLst>
              <a:ext uri="{FF2B5EF4-FFF2-40B4-BE49-F238E27FC236}">
                <a16:creationId xmlns:a16="http://schemas.microsoft.com/office/drawing/2014/main" id="{F30C0C1F-5D5D-79DB-13DC-AA96BB0C0ECE}"/>
              </a:ext>
            </a:extLst>
          </p:cNvPr>
          <p:cNvPicPr>
            <a:picLocks noChangeAspect="1"/>
          </p:cNvPicPr>
          <p:nvPr/>
        </p:nvPicPr>
        <p:blipFill>
          <a:blip r:embed="rId3"/>
          <a:stretch>
            <a:fillRect/>
          </a:stretch>
        </p:blipFill>
        <p:spPr>
          <a:xfrm>
            <a:off x="1066800" y="1998848"/>
            <a:ext cx="9712960" cy="4438473"/>
          </a:xfrm>
          <a:prstGeom prst="rect">
            <a:avLst/>
          </a:prstGeom>
        </p:spPr>
      </p:pic>
      <p:sp>
        <p:nvSpPr>
          <p:cNvPr id="4" name="CuadroTexto 3">
            <a:extLst>
              <a:ext uri="{FF2B5EF4-FFF2-40B4-BE49-F238E27FC236}">
                <a16:creationId xmlns:a16="http://schemas.microsoft.com/office/drawing/2014/main" id="{61915804-7089-C5B4-55F5-C2B583BCC497}"/>
              </a:ext>
            </a:extLst>
          </p:cNvPr>
          <p:cNvSpPr txBox="1"/>
          <p:nvPr/>
        </p:nvSpPr>
        <p:spPr>
          <a:xfrm>
            <a:off x="985520" y="1666671"/>
            <a:ext cx="1920240" cy="369332"/>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Backend</a:t>
            </a:r>
          </a:p>
        </p:txBody>
      </p:sp>
      <p:sp>
        <p:nvSpPr>
          <p:cNvPr id="5" name="CuadroTexto 4">
            <a:extLst>
              <a:ext uri="{FF2B5EF4-FFF2-40B4-BE49-F238E27FC236}">
                <a16:creationId xmlns:a16="http://schemas.microsoft.com/office/drawing/2014/main" id="{A1D6D7F5-A656-E1F9-E117-781011195617}"/>
              </a:ext>
            </a:extLst>
          </p:cNvPr>
          <p:cNvSpPr txBox="1"/>
          <p:nvPr/>
        </p:nvSpPr>
        <p:spPr>
          <a:xfrm>
            <a:off x="5882640" y="1637024"/>
            <a:ext cx="1920240" cy="369332"/>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Frontend</a:t>
            </a:r>
          </a:p>
        </p:txBody>
      </p:sp>
    </p:spTree>
    <p:extLst>
      <p:ext uri="{BB962C8B-B14F-4D97-AF65-F5344CB8AC3E}">
        <p14:creationId xmlns:p14="http://schemas.microsoft.com/office/powerpoint/2010/main" val="25854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
                                        </p:tgtEl>
                                        <p:attrNameLst>
                                          <p:attrName>ppt_x</p:attrName>
                                          <p:attrName>ppt_y</p:attrName>
                                        </p:attrNameLst>
                                      </p:cBhvr>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2F4F6B8F-53E2-EE5F-D006-7DA818ACD981}"/>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486F3ADD-CF1E-D036-33CF-F6FF1C99AF94}"/>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B770B74A-F61D-58A6-1CCD-94D9EA5FDE6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4" name="Título 7">
            <a:extLst>
              <a:ext uri="{FF2B5EF4-FFF2-40B4-BE49-F238E27FC236}">
                <a16:creationId xmlns:a16="http://schemas.microsoft.com/office/drawing/2014/main" id="{C5384099-3F59-4966-800C-E38188C83BB9}"/>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Funcionamiento</a:t>
            </a:r>
          </a:p>
        </p:txBody>
      </p:sp>
      <p:sp>
        <p:nvSpPr>
          <p:cNvPr id="14" name="Rectángulo 13">
            <a:extLst>
              <a:ext uri="{FF2B5EF4-FFF2-40B4-BE49-F238E27FC236}">
                <a16:creationId xmlns:a16="http://schemas.microsoft.com/office/drawing/2014/main" id="{50F65A65-8996-4CA0-8C12-351FA676B739}"/>
              </a:ext>
            </a:extLst>
          </p:cNvPr>
          <p:cNvSpPr/>
          <p:nvPr/>
        </p:nvSpPr>
        <p:spPr>
          <a:xfrm>
            <a:off x="157717" y="3124560"/>
            <a:ext cx="2001823" cy="122568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LANZADOR</a:t>
            </a:r>
          </a:p>
        </p:txBody>
      </p:sp>
      <p:sp>
        <p:nvSpPr>
          <p:cNvPr id="15" name="Rectángulo 14">
            <a:extLst>
              <a:ext uri="{FF2B5EF4-FFF2-40B4-BE49-F238E27FC236}">
                <a16:creationId xmlns:a16="http://schemas.microsoft.com/office/drawing/2014/main" id="{865F01F7-6E72-4A63-8178-CB2342425AAD}"/>
              </a:ext>
            </a:extLst>
          </p:cNvPr>
          <p:cNvSpPr/>
          <p:nvPr/>
        </p:nvSpPr>
        <p:spPr>
          <a:xfrm>
            <a:off x="2568102" y="3124560"/>
            <a:ext cx="2001823" cy="122568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CONFIGURADOR</a:t>
            </a:r>
          </a:p>
        </p:txBody>
      </p:sp>
      <p:sp>
        <p:nvSpPr>
          <p:cNvPr id="16" name="Rectángulo 15">
            <a:extLst>
              <a:ext uri="{FF2B5EF4-FFF2-40B4-BE49-F238E27FC236}">
                <a16:creationId xmlns:a16="http://schemas.microsoft.com/office/drawing/2014/main" id="{B5C63882-C3C2-D2F2-7477-5A3B04C8DFE4}"/>
              </a:ext>
            </a:extLst>
          </p:cNvPr>
          <p:cNvSpPr/>
          <p:nvPr/>
        </p:nvSpPr>
        <p:spPr>
          <a:xfrm>
            <a:off x="5557280" y="1625840"/>
            <a:ext cx="1423028" cy="157989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ES" dirty="0"/>
              <a:t>BACKEND</a:t>
            </a:r>
          </a:p>
        </p:txBody>
      </p:sp>
      <p:sp>
        <p:nvSpPr>
          <p:cNvPr id="17" name="Rectángulo 16">
            <a:extLst>
              <a:ext uri="{FF2B5EF4-FFF2-40B4-BE49-F238E27FC236}">
                <a16:creationId xmlns:a16="http://schemas.microsoft.com/office/drawing/2014/main" id="{22845460-AFA2-43D1-DDCB-3F031C50FFF9}"/>
              </a:ext>
            </a:extLst>
          </p:cNvPr>
          <p:cNvSpPr/>
          <p:nvPr/>
        </p:nvSpPr>
        <p:spPr>
          <a:xfrm>
            <a:off x="5543224" y="4169924"/>
            <a:ext cx="1423029" cy="157989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FRONTEND</a:t>
            </a:r>
          </a:p>
        </p:txBody>
      </p:sp>
      <p:sp>
        <p:nvSpPr>
          <p:cNvPr id="18" name="Pergamino: vertical 17">
            <a:extLst>
              <a:ext uri="{FF2B5EF4-FFF2-40B4-BE49-F238E27FC236}">
                <a16:creationId xmlns:a16="http://schemas.microsoft.com/office/drawing/2014/main" id="{195656EE-632A-6229-3329-0F4DB090E82C}"/>
              </a:ext>
            </a:extLst>
          </p:cNvPr>
          <p:cNvSpPr/>
          <p:nvPr/>
        </p:nvSpPr>
        <p:spPr>
          <a:xfrm>
            <a:off x="2463010" y="1492139"/>
            <a:ext cx="2212005" cy="590932"/>
          </a:xfrm>
          <a:prstGeom prst="verticalScroll">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config.properties</a:t>
            </a:r>
            <a:endParaRPr lang="es-ES" dirty="0">
              <a:solidFill>
                <a:schemeClr val="tx1"/>
              </a:solidFill>
            </a:endParaRPr>
          </a:p>
        </p:txBody>
      </p:sp>
      <p:sp>
        <p:nvSpPr>
          <p:cNvPr id="19" name="Pergamino: vertical 18">
            <a:extLst>
              <a:ext uri="{FF2B5EF4-FFF2-40B4-BE49-F238E27FC236}">
                <a16:creationId xmlns:a16="http://schemas.microsoft.com/office/drawing/2014/main" id="{0E33B05C-628F-0366-1EC9-D9072CC72286}"/>
              </a:ext>
            </a:extLst>
          </p:cNvPr>
          <p:cNvSpPr/>
          <p:nvPr/>
        </p:nvSpPr>
        <p:spPr>
          <a:xfrm>
            <a:off x="2149758" y="5365861"/>
            <a:ext cx="1257518" cy="590932"/>
          </a:xfrm>
          <a:prstGeom prst="verticalScroll">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Front</a:t>
            </a:r>
          </a:p>
        </p:txBody>
      </p:sp>
      <p:sp>
        <p:nvSpPr>
          <p:cNvPr id="20" name="Pergamino: vertical 19">
            <a:extLst>
              <a:ext uri="{FF2B5EF4-FFF2-40B4-BE49-F238E27FC236}">
                <a16:creationId xmlns:a16="http://schemas.microsoft.com/office/drawing/2014/main" id="{6999D601-E27B-A952-AAA0-F2758F6E50AB}"/>
              </a:ext>
            </a:extLst>
          </p:cNvPr>
          <p:cNvSpPr/>
          <p:nvPr/>
        </p:nvSpPr>
        <p:spPr>
          <a:xfrm>
            <a:off x="3846062" y="5391734"/>
            <a:ext cx="1257518" cy="590932"/>
          </a:xfrm>
          <a:prstGeom prst="verticalScroll">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Back</a:t>
            </a:r>
          </a:p>
        </p:txBody>
      </p:sp>
      <p:cxnSp>
        <p:nvCxnSpPr>
          <p:cNvPr id="23" name="Conector recto de flecha 22">
            <a:extLst>
              <a:ext uri="{FF2B5EF4-FFF2-40B4-BE49-F238E27FC236}">
                <a16:creationId xmlns:a16="http://schemas.microsoft.com/office/drawing/2014/main" id="{837A9352-7478-2B9B-04F3-D1404AC12BAD}"/>
              </a:ext>
            </a:extLst>
          </p:cNvPr>
          <p:cNvCxnSpPr>
            <a:stCxn id="14" idx="3"/>
            <a:endCxn id="15" idx="1"/>
          </p:cNvCxnSpPr>
          <p:nvPr/>
        </p:nvCxnSpPr>
        <p:spPr>
          <a:xfrm>
            <a:off x="2159540" y="3737403"/>
            <a:ext cx="408562" cy="0"/>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4" name="Conector recto de flecha 23">
            <a:extLst>
              <a:ext uri="{FF2B5EF4-FFF2-40B4-BE49-F238E27FC236}">
                <a16:creationId xmlns:a16="http://schemas.microsoft.com/office/drawing/2014/main" id="{BA212299-4241-98FD-082D-0C20AA745BD9}"/>
              </a:ext>
            </a:extLst>
          </p:cNvPr>
          <p:cNvCxnSpPr>
            <a:cxnSpLocks/>
            <a:stCxn id="15" idx="2"/>
            <a:endCxn id="19" idx="0"/>
          </p:cNvCxnSpPr>
          <p:nvPr/>
        </p:nvCxnSpPr>
        <p:spPr>
          <a:xfrm flipH="1">
            <a:off x="2778517" y="4350245"/>
            <a:ext cx="790497" cy="1015616"/>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7" name="Conector recto de flecha 26">
            <a:extLst>
              <a:ext uri="{FF2B5EF4-FFF2-40B4-BE49-F238E27FC236}">
                <a16:creationId xmlns:a16="http://schemas.microsoft.com/office/drawing/2014/main" id="{6C2A6804-5424-283B-6DDB-1E5F63118E41}"/>
              </a:ext>
            </a:extLst>
          </p:cNvPr>
          <p:cNvCxnSpPr>
            <a:cxnSpLocks/>
            <a:stCxn id="15" idx="2"/>
            <a:endCxn id="20" idx="0"/>
          </p:cNvCxnSpPr>
          <p:nvPr/>
        </p:nvCxnSpPr>
        <p:spPr>
          <a:xfrm>
            <a:off x="3569014" y="4350245"/>
            <a:ext cx="905807" cy="1041489"/>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0" name="Conector recto de flecha 29">
            <a:extLst>
              <a:ext uri="{FF2B5EF4-FFF2-40B4-BE49-F238E27FC236}">
                <a16:creationId xmlns:a16="http://schemas.microsoft.com/office/drawing/2014/main" id="{E636B58D-41B1-065F-03AF-4B2D55620823}"/>
              </a:ext>
            </a:extLst>
          </p:cNvPr>
          <p:cNvCxnSpPr>
            <a:cxnSpLocks/>
            <a:stCxn id="18" idx="2"/>
            <a:endCxn id="15" idx="0"/>
          </p:cNvCxnSpPr>
          <p:nvPr/>
        </p:nvCxnSpPr>
        <p:spPr>
          <a:xfrm>
            <a:off x="3569013" y="2083071"/>
            <a:ext cx="1" cy="1041489"/>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3" name="Conector recto de flecha 32">
            <a:extLst>
              <a:ext uri="{FF2B5EF4-FFF2-40B4-BE49-F238E27FC236}">
                <a16:creationId xmlns:a16="http://schemas.microsoft.com/office/drawing/2014/main" id="{A0ECBA2D-E9B9-BA20-E615-E34562EF94DB}"/>
              </a:ext>
            </a:extLst>
          </p:cNvPr>
          <p:cNvCxnSpPr>
            <a:cxnSpLocks/>
            <a:stCxn id="15" idx="3"/>
            <a:endCxn id="17" idx="1"/>
          </p:cNvCxnSpPr>
          <p:nvPr/>
        </p:nvCxnSpPr>
        <p:spPr>
          <a:xfrm>
            <a:off x="4569925" y="3737403"/>
            <a:ext cx="973299" cy="1222470"/>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6" name="Conector recto de flecha 35">
            <a:extLst>
              <a:ext uri="{FF2B5EF4-FFF2-40B4-BE49-F238E27FC236}">
                <a16:creationId xmlns:a16="http://schemas.microsoft.com/office/drawing/2014/main" id="{684EB647-568B-B73F-DC92-17BAF8B7F0E0}"/>
              </a:ext>
            </a:extLst>
          </p:cNvPr>
          <p:cNvCxnSpPr>
            <a:cxnSpLocks/>
            <a:stCxn id="15" idx="3"/>
            <a:endCxn id="16" idx="1"/>
          </p:cNvCxnSpPr>
          <p:nvPr/>
        </p:nvCxnSpPr>
        <p:spPr>
          <a:xfrm flipV="1">
            <a:off x="4569925" y="2415789"/>
            <a:ext cx="987355" cy="1321614"/>
          </a:xfrm>
          <a:prstGeom prst="straightConnector1">
            <a:avLst/>
          </a:prstGeom>
          <a:ln w="53975">
            <a:solidFill>
              <a:schemeClr val="accent1">
                <a:alpha val="99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1" name="Rectángulo 40">
            <a:extLst>
              <a:ext uri="{FF2B5EF4-FFF2-40B4-BE49-F238E27FC236}">
                <a16:creationId xmlns:a16="http://schemas.microsoft.com/office/drawing/2014/main" id="{F406F3F3-A551-B2EE-660E-D2E92239408E}"/>
              </a:ext>
            </a:extLst>
          </p:cNvPr>
          <p:cNvSpPr/>
          <p:nvPr/>
        </p:nvSpPr>
        <p:spPr>
          <a:xfrm>
            <a:off x="7528560" y="955040"/>
            <a:ext cx="4873855" cy="55505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ángulo 41">
            <a:extLst>
              <a:ext uri="{FF2B5EF4-FFF2-40B4-BE49-F238E27FC236}">
                <a16:creationId xmlns:a16="http://schemas.microsoft.com/office/drawing/2014/main" id="{F2C9BDC3-D2D2-1A2D-A4C4-8E502A11329F}"/>
              </a:ext>
            </a:extLst>
          </p:cNvPr>
          <p:cNvSpPr/>
          <p:nvPr/>
        </p:nvSpPr>
        <p:spPr>
          <a:xfrm>
            <a:off x="7670800" y="1056640"/>
            <a:ext cx="4959986" cy="5553076"/>
          </a:xfrm>
          <a:prstGeom prst="rect">
            <a:avLst/>
          </a:prstGeom>
          <a:solidFill>
            <a:schemeClr val="bg1"/>
          </a:solidFill>
          <a:ln w="76200">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Imagen 12">
            <a:extLst>
              <a:ext uri="{FF2B5EF4-FFF2-40B4-BE49-F238E27FC236}">
                <a16:creationId xmlns:a16="http://schemas.microsoft.com/office/drawing/2014/main" id="{815D78F1-2F9F-1FC1-C432-C9725C323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15" y="1141626"/>
            <a:ext cx="3410088" cy="5363939"/>
          </a:xfrm>
          <a:prstGeom prst="rect">
            <a:avLst/>
          </a:prstGeom>
        </p:spPr>
      </p:pic>
    </p:spTree>
    <p:extLst>
      <p:ext uri="{BB962C8B-B14F-4D97-AF65-F5344CB8AC3E}">
        <p14:creationId xmlns:p14="http://schemas.microsoft.com/office/powerpoint/2010/main" val="316539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SERVIDORES</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190233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8DC7671A-7AD2-B2B9-7FFB-17448103FC55}"/>
              </a:ext>
            </a:extLst>
          </p:cNvPr>
          <p:cNvGrpSpPr/>
          <p:nvPr/>
        </p:nvGrpSpPr>
        <p:grpSpPr>
          <a:xfrm>
            <a:off x="0" y="-176718"/>
            <a:ext cx="12192000" cy="1418388"/>
            <a:chOff x="0" y="-1"/>
            <a:chExt cx="7315200" cy="1216153"/>
          </a:xfrm>
        </p:grpSpPr>
        <p:sp>
          <p:nvSpPr>
            <p:cNvPr id="8" name="Rectángulo 51">
              <a:extLst>
                <a:ext uri="{FF2B5EF4-FFF2-40B4-BE49-F238E27FC236}">
                  <a16:creationId xmlns:a16="http://schemas.microsoft.com/office/drawing/2014/main" id="{E3CABA05-F1F0-7A16-A690-AD943BD23B4D}"/>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9" name="Rectángulo 8">
              <a:extLst>
                <a:ext uri="{FF2B5EF4-FFF2-40B4-BE49-F238E27FC236}">
                  <a16:creationId xmlns:a16="http://schemas.microsoft.com/office/drawing/2014/main" id="{2E9F857C-711C-C556-4B32-8C46D10E407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pic>
        <p:nvPicPr>
          <p:cNvPr id="5" name="Imagen 4">
            <a:extLst>
              <a:ext uri="{FF2B5EF4-FFF2-40B4-BE49-F238E27FC236}">
                <a16:creationId xmlns:a16="http://schemas.microsoft.com/office/drawing/2014/main" id="{A4E55D46-893A-BE63-B497-154490E77198}"/>
              </a:ext>
            </a:extLst>
          </p:cNvPr>
          <p:cNvPicPr>
            <a:picLocks noChangeAspect="1"/>
          </p:cNvPicPr>
          <p:nvPr/>
        </p:nvPicPr>
        <p:blipFill>
          <a:blip r:embed="rId3"/>
          <a:stretch>
            <a:fillRect/>
          </a:stretch>
        </p:blipFill>
        <p:spPr>
          <a:xfrm>
            <a:off x="1167107" y="3033347"/>
            <a:ext cx="9565234" cy="2466923"/>
          </a:xfrm>
          <a:prstGeom prst="rect">
            <a:avLst/>
          </a:prstGeom>
        </p:spPr>
      </p:pic>
      <p:sp>
        <p:nvSpPr>
          <p:cNvPr id="6" name="Título 7">
            <a:extLst>
              <a:ext uri="{FF2B5EF4-FFF2-40B4-BE49-F238E27FC236}">
                <a16:creationId xmlns:a16="http://schemas.microsoft.com/office/drawing/2014/main" id="{01711B59-6026-A472-264C-64F5A6E0D726}"/>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Servidores</a:t>
            </a:r>
          </a:p>
        </p:txBody>
      </p:sp>
      <p:sp>
        <p:nvSpPr>
          <p:cNvPr id="10" name="Título 7">
            <a:extLst>
              <a:ext uri="{FF2B5EF4-FFF2-40B4-BE49-F238E27FC236}">
                <a16:creationId xmlns:a16="http://schemas.microsoft.com/office/drawing/2014/main" id="{A037046F-217C-50DF-9463-ACB806FE3D1A}"/>
              </a:ext>
            </a:extLst>
          </p:cNvPr>
          <p:cNvSpPr txBox="1">
            <a:spLocks/>
          </p:cNvSpPr>
          <p:nvPr/>
        </p:nvSpPr>
        <p:spPr>
          <a:xfrm>
            <a:off x="3578467" y="1040101"/>
            <a:ext cx="3965333" cy="36765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Diagrama General</a:t>
            </a:r>
          </a:p>
        </p:txBody>
      </p:sp>
    </p:spTree>
    <p:extLst>
      <p:ext uri="{BB962C8B-B14F-4D97-AF65-F5344CB8AC3E}">
        <p14:creationId xmlns:p14="http://schemas.microsoft.com/office/powerpoint/2010/main" val="416748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
                                        </p:tgtEl>
                                        <p:attrNameLst>
                                          <p:attrName>ppt_x</p:attrName>
                                          <p:attrName>ppt_y</p:attrName>
                                        </p:attrNameLst>
                                      </p:cBhvr>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0"/>
                                        </p:tgtEl>
                                        <p:attrNameLst>
                                          <p:attrName>ppt_x</p:attrName>
                                          <p:attrName>ppt_y</p:attrName>
                                        </p:attrNameLst>
                                      </p:cBhvr>
                                    </p:animMotion>
                                    <p:animRot by="1500000">
                                      <p:cBhvr>
                                        <p:cTn id="13" dur="125" fill="hold">
                                          <p:stCondLst>
                                            <p:cond delay="0"/>
                                          </p:stCondLst>
                                        </p:cTn>
                                        <p:tgtEl>
                                          <p:spTgt spid="10"/>
                                        </p:tgtEl>
                                        <p:attrNameLst>
                                          <p:attrName>r</p:attrName>
                                        </p:attrNameLst>
                                      </p:cBhvr>
                                    </p:animRot>
                                    <p:animRot by="-1500000">
                                      <p:cBhvr>
                                        <p:cTn id="14" dur="125" fill="hold">
                                          <p:stCondLst>
                                            <p:cond delay="125"/>
                                          </p:stCondLst>
                                        </p:cTn>
                                        <p:tgtEl>
                                          <p:spTgt spid="10"/>
                                        </p:tgtEl>
                                        <p:attrNameLst>
                                          <p:attrName>r</p:attrName>
                                        </p:attrNameLst>
                                      </p:cBhvr>
                                    </p:animRot>
                                    <p:animRot by="-1500000">
                                      <p:cBhvr>
                                        <p:cTn id="15" dur="125" fill="hold">
                                          <p:stCondLst>
                                            <p:cond delay="250"/>
                                          </p:stCondLst>
                                        </p:cTn>
                                        <p:tgtEl>
                                          <p:spTgt spid="10"/>
                                        </p:tgtEl>
                                        <p:attrNameLst>
                                          <p:attrName>r</p:attrName>
                                        </p:attrNameLst>
                                      </p:cBhvr>
                                    </p:animRot>
                                    <p:animRot by="1500000">
                                      <p:cBhvr>
                                        <p:cTn id="16" dur="125" fill="hold">
                                          <p:stCondLst>
                                            <p:cond delay="375"/>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A5C4828-DE37-7A1B-31AA-95DF90D7920D}"/>
              </a:ext>
            </a:extLst>
          </p:cNvPr>
          <p:cNvPicPr>
            <a:picLocks noChangeAspect="1"/>
          </p:cNvPicPr>
          <p:nvPr/>
        </p:nvPicPr>
        <p:blipFill>
          <a:blip r:embed="rId2"/>
          <a:stretch>
            <a:fillRect/>
          </a:stretch>
        </p:blipFill>
        <p:spPr>
          <a:xfrm>
            <a:off x="704383" y="1860808"/>
            <a:ext cx="10783234" cy="4206605"/>
          </a:xfrm>
          <a:prstGeom prst="rect">
            <a:avLst/>
          </a:prstGeom>
        </p:spPr>
      </p:pic>
      <p:grpSp>
        <p:nvGrpSpPr>
          <p:cNvPr id="12" name="Grupo 11">
            <a:extLst>
              <a:ext uri="{FF2B5EF4-FFF2-40B4-BE49-F238E27FC236}">
                <a16:creationId xmlns:a16="http://schemas.microsoft.com/office/drawing/2014/main" id="{05086111-CD12-CFE8-203D-C5F42769CC99}"/>
              </a:ext>
            </a:extLst>
          </p:cNvPr>
          <p:cNvGrpSpPr/>
          <p:nvPr/>
        </p:nvGrpSpPr>
        <p:grpSpPr>
          <a:xfrm>
            <a:off x="0" y="-176718"/>
            <a:ext cx="12192000" cy="1418388"/>
            <a:chOff x="0" y="-1"/>
            <a:chExt cx="7315200" cy="1216153"/>
          </a:xfrm>
        </p:grpSpPr>
        <p:sp>
          <p:nvSpPr>
            <p:cNvPr id="13" name="Rectángulo 51">
              <a:extLst>
                <a:ext uri="{FF2B5EF4-FFF2-40B4-BE49-F238E27FC236}">
                  <a16:creationId xmlns:a16="http://schemas.microsoft.com/office/drawing/2014/main" id="{775988AA-4280-45FF-FB10-8C45A2F81034}"/>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Rectángulo 13">
              <a:extLst>
                <a:ext uri="{FF2B5EF4-FFF2-40B4-BE49-F238E27FC236}">
                  <a16:creationId xmlns:a16="http://schemas.microsoft.com/office/drawing/2014/main" id="{6930B576-373C-B094-5E2E-7B6E549E48B3}"/>
                </a:ext>
              </a:extLst>
            </p:cNvPr>
            <p:cNvSpPr/>
            <p:nvPr/>
          </p:nvSpPr>
          <p:spPr>
            <a:xfrm>
              <a:off x="0" y="0"/>
              <a:ext cx="7315200" cy="1216152"/>
            </a:xfrm>
            <a:prstGeom prst="rect">
              <a:avLst/>
            </a:prstGeom>
            <a:blipFill>
              <a:blip r:embed="rId3"/>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15" name="Título 7">
            <a:extLst>
              <a:ext uri="{FF2B5EF4-FFF2-40B4-BE49-F238E27FC236}">
                <a16:creationId xmlns:a16="http://schemas.microsoft.com/office/drawing/2014/main" id="{631E136C-3DF5-9481-BD7D-39CCA5033EED}"/>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Servidores</a:t>
            </a:r>
          </a:p>
        </p:txBody>
      </p:sp>
      <p:sp>
        <p:nvSpPr>
          <p:cNvPr id="16" name="Título 7">
            <a:extLst>
              <a:ext uri="{FF2B5EF4-FFF2-40B4-BE49-F238E27FC236}">
                <a16:creationId xmlns:a16="http://schemas.microsoft.com/office/drawing/2014/main" id="{58FA5F5B-B6DE-722E-A336-A8C9156A9BD0}"/>
              </a:ext>
            </a:extLst>
          </p:cNvPr>
          <p:cNvSpPr txBox="1">
            <a:spLocks/>
          </p:cNvSpPr>
          <p:nvPr/>
        </p:nvSpPr>
        <p:spPr>
          <a:xfrm>
            <a:off x="3578467" y="1040101"/>
            <a:ext cx="3965333" cy="36765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Diagrama Especifico</a:t>
            </a:r>
          </a:p>
        </p:txBody>
      </p:sp>
    </p:spTree>
    <p:extLst>
      <p:ext uri="{BB962C8B-B14F-4D97-AF65-F5344CB8AC3E}">
        <p14:creationId xmlns:p14="http://schemas.microsoft.com/office/powerpoint/2010/main" val="191264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5"/>
                                        </p:tgtEl>
                                        <p:attrNameLst>
                                          <p:attrName>ppt_x</p:attrName>
                                          <p:attrName>ppt_y</p:attrName>
                                        </p:attrNameLst>
                                      </p:cBhvr>
                                    </p:animMotion>
                                    <p:animRot by="1500000">
                                      <p:cBhvr>
                                        <p:cTn id="7" dur="125" fill="hold">
                                          <p:stCondLst>
                                            <p:cond delay="0"/>
                                          </p:stCondLst>
                                        </p:cTn>
                                        <p:tgtEl>
                                          <p:spTgt spid="15"/>
                                        </p:tgtEl>
                                        <p:attrNameLst>
                                          <p:attrName>r</p:attrName>
                                        </p:attrNameLst>
                                      </p:cBhvr>
                                    </p:animRot>
                                    <p:animRot by="-1500000">
                                      <p:cBhvr>
                                        <p:cTn id="8" dur="125" fill="hold">
                                          <p:stCondLst>
                                            <p:cond delay="125"/>
                                          </p:stCondLst>
                                        </p:cTn>
                                        <p:tgtEl>
                                          <p:spTgt spid="15"/>
                                        </p:tgtEl>
                                        <p:attrNameLst>
                                          <p:attrName>r</p:attrName>
                                        </p:attrNameLst>
                                      </p:cBhvr>
                                    </p:animRot>
                                    <p:animRot by="-1500000">
                                      <p:cBhvr>
                                        <p:cTn id="9" dur="125" fill="hold">
                                          <p:stCondLst>
                                            <p:cond delay="250"/>
                                          </p:stCondLst>
                                        </p:cTn>
                                        <p:tgtEl>
                                          <p:spTgt spid="15"/>
                                        </p:tgtEl>
                                        <p:attrNameLst>
                                          <p:attrName>r</p:attrName>
                                        </p:attrNameLst>
                                      </p:cBhvr>
                                    </p:animRot>
                                    <p:animRot by="1500000">
                                      <p:cBhvr>
                                        <p:cTn id="10" dur="125" fill="hold">
                                          <p:stCondLst>
                                            <p:cond delay="375"/>
                                          </p:stCondLst>
                                        </p:cTn>
                                        <p:tgtEl>
                                          <p:spTgt spid="15"/>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6"/>
                                        </p:tgtEl>
                                        <p:attrNameLst>
                                          <p:attrName>ppt_x</p:attrName>
                                          <p:attrName>ppt_y</p:attrName>
                                        </p:attrNameLst>
                                      </p:cBhvr>
                                    </p:animMotion>
                                    <p:animRot by="1500000">
                                      <p:cBhvr>
                                        <p:cTn id="13" dur="125" fill="hold">
                                          <p:stCondLst>
                                            <p:cond delay="0"/>
                                          </p:stCondLst>
                                        </p:cTn>
                                        <p:tgtEl>
                                          <p:spTgt spid="16"/>
                                        </p:tgtEl>
                                        <p:attrNameLst>
                                          <p:attrName>r</p:attrName>
                                        </p:attrNameLst>
                                      </p:cBhvr>
                                    </p:animRot>
                                    <p:animRot by="-1500000">
                                      <p:cBhvr>
                                        <p:cTn id="14" dur="125" fill="hold">
                                          <p:stCondLst>
                                            <p:cond delay="125"/>
                                          </p:stCondLst>
                                        </p:cTn>
                                        <p:tgtEl>
                                          <p:spTgt spid="16"/>
                                        </p:tgtEl>
                                        <p:attrNameLst>
                                          <p:attrName>r</p:attrName>
                                        </p:attrNameLst>
                                      </p:cBhvr>
                                    </p:animRot>
                                    <p:animRot by="-1500000">
                                      <p:cBhvr>
                                        <p:cTn id="15" dur="125" fill="hold">
                                          <p:stCondLst>
                                            <p:cond delay="250"/>
                                          </p:stCondLst>
                                        </p:cTn>
                                        <p:tgtEl>
                                          <p:spTgt spid="16"/>
                                        </p:tgtEl>
                                        <p:attrNameLst>
                                          <p:attrName>r</p:attrName>
                                        </p:attrNameLst>
                                      </p:cBhvr>
                                    </p:animRot>
                                    <p:animRot by="1500000">
                                      <p:cBhvr>
                                        <p:cTn id="16" dur="125" fill="hold">
                                          <p:stCondLst>
                                            <p:cond delay="375"/>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05086111-CD12-CFE8-203D-C5F42769CC99}"/>
              </a:ext>
            </a:extLst>
          </p:cNvPr>
          <p:cNvGrpSpPr/>
          <p:nvPr/>
        </p:nvGrpSpPr>
        <p:grpSpPr>
          <a:xfrm>
            <a:off x="0" y="-176718"/>
            <a:ext cx="12192000" cy="1418388"/>
            <a:chOff x="0" y="-1"/>
            <a:chExt cx="7315200" cy="1216153"/>
          </a:xfrm>
        </p:grpSpPr>
        <p:sp>
          <p:nvSpPr>
            <p:cNvPr id="13" name="Rectángulo 51">
              <a:extLst>
                <a:ext uri="{FF2B5EF4-FFF2-40B4-BE49-F238E27FC236}">
                  <a16:creationId xmlns:a16="http://schemas.microsoft.com/office/drawing/2014/main" id="{775988AA-4280-45FF-FB10-8C45A2F81034}"/>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Rectángulo 13">
              <a:extLst>
                <a:ext uri="{FF2B5EF4-FFF2-40B4-BE49-F238E27FC236}">
                  <a16:creationId xmlns:a16="http://schemas.microsoft.com/office/drawing/2014/main" id="{6930B576-373C-B094-5E2E-7B6E549E48B3}"/>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15" name="Título 7">
            <a:extLst>
              <a:ext uri="{FF2B5EF4-FFF2-40B4-BE49-F238E27FC236}">
                <a16:creationId xmlns:a16="http://schemas.microsoft.com/office/drawing/2014/main" id="{631E136C-3DF5-9481-BD7D-39CCA5033EED}"/>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Servidores</a:t>
            </a:r>
          </a:p>
        </p:txBody>
      </p:sp>
      <p:sp>
        <p:nvSpPr>
          <p:cNvPr id="16" name="Título 7">
            <a:extLst>
              <a:ext uri="{FF2B5EF4-FFF2-40B4-BE49-F238E27FC236}">
                <a16:creationId xmlns:a16="http://schemas.microsoft.com/office/drawing/2014/main" id="{58FA5F5B-B6DE-722E-A336-A8C9156A9BD0}"/>
              </a:ext>
            </a:extLst>
          </p:cNvPr>
          <p:cNvSpPr txBox="1">
            <a:spLocks/>
          </p:cNvSpPr>
          <p:nvPr/>
        </p:nvSpPr>
        <p:spPr>
          <a:xfrm>
            <a:off x="3578467" y="1040101"/>
            <a:ext cx="3965333" cy="36765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Backend</a:t>
            </a:r>
          </a:p>
        </p:txBody>
      </p:sp>
      <p:pic>
        <p:nvPicPr>
          <p:cNvPr id="3" name="Imagen 2">
            <a:extLst>
              <a:ext uri="{FF2B5EF4-FFF2-40B4-BE49-F238E27FC236}">
                <a16:creationId xmlns:a16="http://schemas.microsoft.com/office/drawing/2014/main" id="{011D1521-6405-6D04-F25C-0E230678BF9B}"/>
              </a:ext>
            </a:extLst>
          </p:cNvPr>
          <p:cNvPicPr>
            <a:picLocks noChangeAspect="1"/>
          </p:cNvPicPr>
          <p:nvPr/>
        </p:nvPicPr>
        <p:blipFill>
          <a:blip r:embed="rId3"/>
          <a:stretch>
            <a:fillRect/>
          </a:stretch>
        </p:blipFill>
        <p:spPr>
          <a:xfrm>
            <a:off x="610462" y="1666671"/>
            <a:ext cx="8634276" cy="4324793"/>
          </a:xfrm>
          <a:prstGeom prst="rect">
            <a:avLst/>
          </a:prstGeom>
        </p:spPr>
      </p:pic>
      <p:pic>
        <p:nvPicPr>
          <p:cNvPr id="4" name="Gráfico 3">
            <a:extLst>
              <a:ext uri="{FF2B5EF4-FFF2-40B4-BE49-F238E27FC236}">
                <a16:creationId xmlns:a16="http://schemas.microsoft.com/office/drawing/2014/main" id="{3388BC30-CDAD-0CE1-44D7-BAF5E712D6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80219" y="2335464"/>
            <a:ext cx="2186195" cy="2187072"/>
          </a:xfrm>
          <a:prstGeom prst="rect">
            <a:avLst/>
          </a:prstGeom>
        </p:spPr>
      </p:pic>
    </p:spTree>
    <p:extLst>
      <p:ext uri="{BB962C8B-B14F-4D97-AF65-F5344CB8AC3E}">
        <p14:creationId xmlns:p14="http://schemas.microsoft.com/office/powerpoint/2010/main" val="40261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5"/>
                                        </p:tgtEl>
                                        <p:attrNameLst>
                                          <p:attrName>ppt_x</p:attrName>
                                          <p:attrName>ppt_y</p:attrName>
                                        </p:attrNameLst>
                                      </p:cBhvr>
                                    </p:animMotion>
                                    <p:animRot by="1500000">
                                      <p:cBhvr>
                                        <p:cTn id="7" dur="125" fill="hold">
                                          <p:stCondLst>
                                            <p:cond delay="0"/>
                                          </p:stCondLst>
                                        </p:cTn>
                                        <p:tgtEl>
                                          <p:spTgt spid="15"/>
                                        </p:tgtEl>
                                        <p:attrNameLst>
                                          <p:attrName>r</p:attrName>
                                        </p:attrNameLst>
                                      </p:cBhvr>
                                    </p:animRot>
                                    <p:animRot by="-1500000">
                                      <p:cBhvr>
                                        <p:cTn id="8" dur="125" fill="hold">
                                          <p:stCondLst>
                                            <p:cond delay="125"/>
                                          </p:stCondLst>
                                        </p:cTn>
                                        <p:tgtEl>
                                          <p:spTgt spid="15"/>
                                        </p:tgtEl>
                                        <p:attrNameLst>
                                          <p:attrName>r</p:attrName>
                                        </p:attrNameLst>
                                      </p:cBhvr>
                                    </p:animRot>
                                    <p:animRot by="-1500000">
                                      <p:cBhvr>
                                        <p:cTn id="9" dur="125" fill="hold">
                                          <p:stCondLst>
                                            <p:cond delay="250"/>
                                          </p:stCondLst>
                                        </p:cTn>
                                        <p:tgtEl>
                                          <p:spTgt spid="15"/>
                                        </p:tgtEl>
                                        <p:attrNameLst>
                                          <p:attrName>r</p:attrName>
                                        </p:attrNameLst>
                                      </p:cBhvr>
                                    </p:animRot>
                                    <p:animRot by="1500000">
                                      <p:cBhvr>
                                        <p:cTn id="10" dur="125" fill="hold">
                                          <p:stCondLst>
                                            <p:cond delay="375"/>
                                          </p:stCondLst>
                                        </p:cTn>
                                        <p:tgtEl>
                                          <p:spTgt spid="15"/>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6"/>
                                        </p:tgtEl>
                                        <p:attrNameLst>
                                          <p:attrName>ppt_x</p:attrName>
                                          <p:attrName>ppt_y</p:attrName>
                                        </p:attrNameLst>
                                      </p:cBhvr>
                                    </p:animMotion>
                                    <p:animRot by="1500000">
                                      <p:cBhvr>
                                        <p:cTn id="13" dur="125" fill="hold">
                                          <p:stCondLst>
                                            <p:cond delay="0"/>
                                          </p:stCondLst>
                                        </p:cTn>
                                        <p:tgtEl>
                                          <p:spTgt spid="16"/>
                                        </p:tgtEl>
                                        <p:attrNameLst>
                                          <p:attrName>r</p:attrName>
                                        </p:attrNameLst>
                                      </p:cBhvr>
                                    </p:animRot>
                                    <p:animRot by="-1500000">
                                      <p:cBhvr>
                                        <p:cTn id="14" dur="125" fill="hold">
                                          <p:stCondLst>
                                            <p:cond delay="125"/>
                                          </p:stCondLst>
                                        </p:cTn>
                                        <p:tgtEl>
                                          <p:spTgt spid="16"/>
                                        </p:tgtEl>
                                        <p:attrNameLst>
                                          <p:attrName>r</p:attrName>
                                        </p:attrNameLst>
                                      </p:cBhvr>
                                    </p:animRot>
                                    <p:animRot by="-1500000">
                                      <p:cBhvr>
                                        <p:cTn id="15" dur="125" fill="hold">
                                          <p:stCondLst>
                                            <p:cond delay="250"/>
                                          </p:stCondLst>
                                        </p:cTn>
                                        <p:tgtEl>
                                          <p:spTgt spid="16"/>
                                        </p:tgtEl>
                                        <p:attrNameLst>
                                          <p:attrName>r</p:attrName>
                                        </p:attrNameLst>
                                      </p:cBhvr>
                                    </p:animRot>
                                    <p:animRot by="1500000">
                                      <p:cBhvr>
                                        <p:cTn id="16" dur="125" fill="hold">
                                          <p:stCondLst>
                                            <p:cond delay="375"/>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05086111-CD12-CFE8-203D-C5F42769CC99}"/>
              </a:ext>
            </a:extLst>
          </p:cNvPr>
          <p:cNvGrpSpPr/>
          <p:nvPr/>
        </p:nvGrpSpPr>
        <p:grpSpPr>
          <a:xfrm>
            <a:off x="0" y="-176718"/>
            <a:ext cx="12192000" cy="1418388"/>
            <a:chOff x="0" y="-1"/>
            <a:chExt cx="7315200" cy="1216153"/>
          </a:xfrm>
        </p:grpSpPr>
        <p:sp>
          <p:nvSpPr>
            <p:cNvPr id="13" name="Rectángulo 51">
              <a:extLst>
                <a:ext uri="{FF2B5EF4-FFF2-40B4-BE49-F238E27FC236}">
                  <a16:creationId xmlns:a16="http://schemas.microsoft.com/office/drawing/2014/main" id="{775988AA-4280-45FF-FB10-8C45A2F81034}"/>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Rectángulo 13">
              <a:extLst>
                <a:ext uri="{FF2B5EF4-FFF2-40B4-BE49-F238E27FC236}">
                  <a16:creationId xmlns:a16="http://schemas.microsoft.com/office/drawing/2014/main" id="{6930B576-373C-B094-5E2E-7B6E549E48B3}"/>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15" name="Título 7">
            <a:extLst>
              <a:ext uri="{FF2B5EF4-FFF2-40B4-BE49-F238E27FC236}">
                <a16:creationId xmlns:a16="http://schemas.microsoft.com/office/drawing/2014/main" id="{631E136C-3DF5-9481-BD7D-39CCA5033EED}"/>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Servidores</a:t>
            </a:r>
          </a:p>
        </p:txBody>
      </p:sp>
      <p:sp>
        <p:nvSpPr>
          <p:cNvPr id="16" name="Título 7">
            <a:extLst>
              <a:ext uri="{FF2B5EF4-FFF2-40B4-BE49-F238E27FC236}">
                <a16:creationId xmlns:a16="http://schemas.microsoft.com/office/drawing/2014/main" id="{58FA5F5B-B6DE-722E-A336-A8C9156A9BD0}"/>
              </a:ext>
            </a:extLst>
          </p:cNvPr>
          <p:cNvSpPr txBox="1">
            <a:spLocks/>
          </p:cNvSpPr>
          <p:nvPr/>
        </p:nvSpPr>
        <p:spPr>
          <a:xfrm>
            <a:off x="3578467" y="1040101"/>
            <a:ext cx="3965333" cy="36765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Frontend</a:t>
            </a:r>
          </a:p>
        </p:txBody>
      </p:sp>
      <p:pic>
        <p:nvPicPr>
          <p:cNvPr id="4" name="Imagen 3">
            <a:extLst>
              <a:ext uri="{FF2B5EF4-FFF2-40B4-BE49-F238E27FC236}">
                <a16:creationId xmlns:a16="http://schemas.microsoft.com/office/drawing/2014/main" id="{4C2154BE-355F-1561-1336-844B9D8E76E0}"/>
              </a:ext>
            </a:extLst>
          </p:cNvPr>
          <p:cNvPicPr>
            <a:picLocks noChangeAspect="1"/>
          </p:cNvPicPr>
          <p:nvPr/>
        </p:nvPicPr>
        <p:blipFill>
          <a:blip r:embed="rId3"/>
          <a:stretch>
            <a:fillRect/>
          </a:stretch>
        </p:blipFill>
        <p:spPr>
          <a:xfrm>
            <a:off x="573049" y="1877648"/>
            <a:ext cx="8113751" cy="3504415"/>
          </a:xfrm>
          <a:prstGeom prst="rect">
            <a:avLst/>
          </a:prstGeom>
        </p:spPr>
      </p:pic>
      <p:pic>
        <p:nvPicPr>
          <p:cNvPr id="6" name="Gráfico 5">
            <a:extLst>
              <a:ext uri="{FF2B5EF4-FFF2-40B4-BE49-F238E27FC236}">
                <a16:creationId xmlns:a16="http://schemas.microsoft.com/office/drawing/2014/main" id="{A54F4965-B2A8-431B-55D6-55BE5E6029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51642" y="2118274"/>
            <a:ext cx="2467309" cy="2621451"/>
          </a:xfrm>
          <a:prstGeom prst="rect">
            <a:avLst/>
          </a:prstGeom>
        </p:spPr>
      </p:pic>
    </p:spTree>
    <p:extLst>
      <p:ext uri="{BB962C8B-B14F-4D97-AF65-F5344CB8AC3E}">
        <p14:creationId xmlns:p14="http://schemas.microsoft.com/office/powerpoint/2010/main" val="89970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5"/>
                                        </p:tgtEl>
                                        <p:attrNameLst>
                                          <p:attrName>ppt_x</p:attrName>
                                          <p:attrName>ppt_y</p:attrName>
                                        </p:attrNameLst>
                                      </p:cBhvr>
                                    </p:animMotion>
                                    <p:animRot by="1500000">
                                      <p:cBhvr>
                                        <p:cTn id="7" dur="125" fill="hold">
                                          <p:stCondLst>
                                            <p:cond delay="0"/>
                                          </p:stCondLst>
                                        </p:cTn>
                                        <p:tgtEl>
                                          <p:spTgt spid="15"/>
                                        </p:tgtEl>
                                        <p:attrNameLst>
                                          <p:attrName>r</p:attrName>
                                        </p:attrNameLst>
                                      </p:cBhvr>
                                    </p:animRot>
                                    <p:animRot by="-1500000">
                                      <p:cBhvr>
                                        <p:cTn id="8" dur="125" fill="hold">
                                          <p:stCondLst>
                                            <p:cond delay="125"/>
                                          </p:stCondLst>
                                        </p:cTn>
                                        <p:tgtEl>
                                          <p:spTgt spid="15"/>
                                        </p:tgtEl>
                                        <p:attrNameLst>
                                          <p:attrName>r</p:attrName>
                                        </p:attrNameLst>
                                      </p:cBhvr>
                                    </p:animRot>
                                    <p:animRot by="-1500000">
                                      <p:cBhvr>
                                        <p:cTn id="9" dur="125" fill="hold">
                                          <p:stCondLst>
                                            <p:cond delay="250"/>
                                          </p:stCondLst>
                                        </p:cTn>
                                        <p:tgtEl>
                                          <p:spTgt spid="15"/>
                                        </p:tgtEl>
                                        <p:attrNameLst>
                                          <p:attrName>r</p:attrName>
                                        </p:attrNameLst>
                                      </p:cBhvr>
                                    </p:animRot>
                                    <p:animRot by="1500000">
                                      <p:cBhvr>
                                        <p:cTn id="10" dur="125" fill="hold">
                                          <p:stCondLst>
                                            <p:cond delay="375"/>
                                          </p:stCondLst>
                                        </p:cTn>
                                        <p:tgtEl>
                                          <p:spTgt spid="15"/>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6"/>
                                        </p:tgtEl>
                                        <p:attrNameLst>
                                          <p:attrName>ppt_x</p:attrName>
                                          <p:attrName>ppt_y</p:attrName>
                                        </p:attrNameLst>
                                      </p:cBhvr>
                                    </p:animMotion>
                                    <p:animRot by="1500000">
                                      <p:cBhvr>
                                        <p:cTn id="13" dur="125" fill="hold">
                                          <p:stCondLst>
                                            <p:cond delay="0"/>
                                          </p:stCondLst>
                                        </p:cTn>
                                        <p:tgtEl>
                                          <p:spTgt spid="16"/>
                                        </p:tgtEl>
                                        <p:attrNameLst>
                                          <p:attrName>r</p:attrName>
                                        </p:attrNameLst>
                                      </p:cBhvr>
                                    </p:animRot>
                                    <p:animRot by="-1500000">
                                      <p:cBhvr>
                                        <p:cTn id="14" dur="125" fill="hold">
                                          <p:stCondLst>
                                            <p:cond delay="125"/>
                                          </p:stCondLst>
                                        </p:cTn>
                                        <p:tgtEl>
                                          <p:spTgt spid="16"/>
                                        </p:tgtEl>
                                        <p:attrNameLst>
                                          <p:attrName>r</p:attrName>
                                        </p:attrNameLst>
                                      </p:cBhvr>
                                    </p:animRot>
                                    <p:animRot by="-1500000">
                                      <p:cBhvr>
                                        <p:cTn id="15" dur="125" fill="hold">
                                          <p:stCondLst>
                                            <p:cond delay="250"/>
                                          </p:stCondLst>
                                        </p:cTn>
                                        <p:tgtEl>
                                          <p:spTgt spid="16"/>
                                        </p:tgtEl>
                                        <p:attrNameLst>
                                          <p:attrName>r</p:attrName>
                                        </p:attrNameLst>
                                      </p:cBhvr>
                                    </p:animRot>
                                    <p:animRot by="1500000">
                                      <p:cBhvr>
                                        <p:cTn id="16" dur="125" fill="hold">
                                          <p:stCondLst>
                                            <p:cond delay="375"/>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060508E0-F370-2D99-2719-D496186B9DF4}"/>
              </a:ext>
            </a:extLst>
          </p:cNvPr>
          <p:cNvGrpSpPr/>
          <p:nvPr/>
        </p:nvGrpSpPr>
        <p:grpSpPr>
          <a:xfrm>
            <a:off x="0" y="-1"/>
            <a:ext cx="12192000" cy="1418388"/>
            <a:chOff x="0" y="-1"/>
            <a:chExt cx="7315200" cy="1216153"/>
          </a:xfrm>
        </p:grpSpPr>
        <p:sp>
          <p:nvSpPr>
            <p:cNvPr id="5" name="Rectángulo 51">
              <a:extLst>
                <a:ext uri="{FF2B5EF4-FFF2-40B4-BE49-F238E27FC236}">
                  <a16:creationId xmlns:a16="http://schemas.microsoft.com/office/drawing/2014/main" id="{CC6A2706-FED9-BBC2-138A-BE94B61C28FB}"/>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672C5A0B-8707-70E0-2655-DB185F1E69CF}"/>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2" name="Título 1">
            <a:extLst>
              <a:ext uri="{FF2B5EF4-FFF2-40B4-BE49-F238E27FC236}">
                <a16:creationId xmlns:a16="http://schemas.microsoft.com/office/drawing/2014/main" id="{9EA19001-BBB4-A11C-D3CD-1B505F14E6F0}"/>
              </a:ext>
            </a:extLst>
          </p:cNvPr>
          <p:cNvSpPr>
            <a:spLocks noGrp="1"/>
          </p:cNvSpPr>
          <p:nvPr>
            <p:ph type="title"/>
          </p:nvPr>
        </p:nvSpPr>
        <p:spPr>
          <a:xfrm>
            <a:off x="759069" y="681038"/>
            <a:ext cx="10515600" cy="1325563"/>
          </a:xfrm>
        </p:spPr>
        <p:txBody>
          <a:bodyPr>
            <a:normAutofit fontScale="90000"/>
          </a:bodyPr>
          <a:lstStyle/>
          <a:p>
            <a:pPr algn="ctr"/>
            <a:r>
              <a:rPr lang="es-ES" sz="9600" b="1" dirty="0">
                <a:ln w="12700">
                  <a:solidFill>
                    <a:schemeClr val="accent5"/>
                  </a:solidFill>
                  <a:prstDash val="solid"/>
                </a:ln>
                <a:pattFill prst="ltDnDiag">
                  <a:fgClr>
                    <a:schemeClr val="accent5">
                      <a:lumMod val="60000"/>
                      <a:lumOff val="40000"/>
                    </a:schemeClr>
                  </a:fgClr>
                  <a:bgClr>
                    <a:schemeClr val="bg1"/>
                  </a:bgClr>
                </a:pattFill>
              </a:rPr>
              <a:t>INDICE</a:t>
            </a:r>
            <a:endParaRPr lang="es-ES" b="1" i="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542AC94F-DAF9-FCC6-C6D0-289608C7A158}"/>
              </a:ext>
            </a:extLst>
          </p:cNvPr>
          <p:cNvSpPr>
            <a:spLocks noGrp="1"/>
          </p:cNvSpPr>
          <p:nvPr>
            <p:ph idx="1"/>
          </p:nvPr>
        </p:nvSpPr>
        <p:spPr>
          <a:xfrm>
            <a:off x="838200" y="2359865"/>
            <a:ext cx="10515600" cy="3732701"/>
          </a:xfrm>
        </p:spPr>
        <p:txBody>
          <a:bodyPr>
            <a:normAutofit lnSpcReduction="10000"/>
          </a:bodyPr>
          <a:lstStyle/>
          <a:p>
            <a:r>
              <a:rPr lang="es-ES" dirty="0">
                <a:solidFill>
                  <a:schemeClr val="accent1">
                    <a:lumMod val="75000"/>
                  </a:schemeClr>
                </a:solidFill>
                <a:effectLst>
                  <a:outerShdw blurRad="38100" dist="38100" dir="2700000" algn="tl">
                    <a:srgbClr val="000000">
                      <a:alpha val="43137"/>
                    </a:srgbClr>
                  </a:outerShdw>
                </a:effectLst>
              </a:rPr>
              <a:t>¿Qué es?</a:t>
            </a:r>
          </a:p>
          <a:p>
            <a:r>
              <a:rPr lang="es-ES" dirty="0">
                <a:solidFill>
                  <a:schemeClr val="accent1">
                    <a:lumMod val="75000"/>
                  </a:schemeClr>
                </a:solidFill>
                <a:effectLst>
                  <a:outerShdw blurRad="38100" dist="38100" dir="2700000" algn="tl">
                    <a:srgbClr val="000000">
                      <a:alpha val="43137"/>
                    </a:srgbClr>
                  </a:outerShdw>
                </a:effectLst>
              </a:rPr>
              <a:t>NIB</a:t>
            </a:r>
          </a:p>
          <a:p>
            <a:r>
              <a:rPr lang="es-ES" dirty="0">
                <a:solidFill>
                  <a:schemeClr val="accent1">
                    <a:lumMod val="75000"/>
                  </a:schemeClr>
                </a:solidFill>
                <a:effectLst>
                  <a:outerShdw blurRad="38100" dist="38100" dir="2700000" algn="tl">
                    <a:srgbClr val="000000">
                      <a:alpha val="43137"/>
                    </a:srgbClr>
                  </a:outerShdw>
                </a:effectLst>
              </a:rPr>
              <a:t>Lanzadores</a:t>
            </a:r>
          </a:p>
          <a:p>
            <a:r>
              <a:rPr lang="es-ES" dirty="0">
                <a:solidFill>
                  <a:schemeClr val="accent1">
                    <a:lumMod val="75000"/>
                  </a:schemeClr>
                </a:solidFill>
                <a:effectLst>
                  <a:outerShdw blurRad="38100" dist="38100" dir="2700000" algn="tl">
                    <a:srgbClr val="000000">
                      <a:alpha val="43137"/>
                    </a:srgbClr>
                  </a:outerShdw>
                </a:effectLst>
              </a:rPr>
              <a:t>Servidores</a:t>
            </a:r>
          </a:p>
          <a:p>
            <a:r>
              <a:rPr lang="es-ES" dirty="0">
                <a:solidFill>
                  <a:schemeClr val="accent1">
                    <a:lumMod val="75000"/>
                  </a:schemeClr>
                </a:solidFill>
                <a:effectLst>
                  <a:outerShdw blurRad="38100" dist="38100" dir="2700000" algn="tl">
                    <a:srgbClr val="000000">
                      <a:alpha val="43137"/>
                    </a:srgbClr>
                  </a:outerShdw>
                </a:effectLst>
              </a:rPr>
              <a:t>Uso</a:t>
            </a:r>
          </a:p>
          <a:p>
            <a:r>
              <a:rPr lang="es-ES" dirty="0">
                <a:solidFill>
                  <a:schemeClr val="accent1">
                    <a:lumMod val="75000"/>
                  </a:schemeClr>
                </a:solidFill>
                <a:effectLst>
                  <a:outerShdw blurRad="38100" dist="38100" dir="2700000" algn="tl">
                    <a:srgbClr val="000000">
                      <a:alpha val="43137"/>
                    </a:srgbClr>
                  </a:outerShdw>
                </a:effectLst>
              </a:rPr>
              <a:t>Mercado / Publico</a:t>
            </a:r>
          </a:p>
          <a:p>
            <a:r>
              <a:rPr lang="es-ES" dirty="0">
                <a:solidFill>
                  <a:schemeClr val="accent1">
                    <a:lumMod val="75000"/>
                  </a:schemeClr>
                </a:solidFill>
                <a:effectLst>
                  <a:outerShdw blurRad="38100" dist="38100" dir="2700000" algn="tl">
                    <a:srgbClr val="000000">
                      <a:alpha val="43137"/>
                    </a:srgbClr>
                  </a:outerShdw>
                </a:effectLst>
              </a:rPr>
              <a:t>Mejoras Futuras</a:t>
            </a:r>
          </a:p>
          <a:p>
            <a:r>
              <a:rPr lang="es-ES" dirty="0">
                <a:solidFill>
                  <a:schemeClr val="accent1">
                    <a:lumMod val="75000"/>
                  </a:schemeClr>
                </a:solidFill>
                <a:effectLst>
                  <a:outerShdw blurRad="38100" dist="38100" dir="2700000" algn="tl">
                    <a:srgbClr val="000000">
                      <a:alpha val="43137"/>
                    </a:srgbClr>
                  </a:outerShdw>
                </a:effectLst>
              </a:rPr>
              <a:t>Demostración</a:t>
            </a:r>
          </a:p>
        </p:txBody>
      </p:sp>
      <p:pic>
        <p:nvPicPr>
          <p:cNvPr id="8" name="Imagen 7">
            <a:extLst>
              <a:ext uri="{FF2B5EF4-FFF2-40B4-BE49-F238E27FC236}">
                <a16:creationId xmlns:a16="http://schemas.microsoft.com/office/drawing/2014/main" id="{93CF2B74-F776-1528-1554-6F064CA05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846" y="2259821"/>
            <a:ext cx="4700954" cy="3734403"/>
          </a:xfrm>
          <a:prstGeom prst="rect">
            <a:avLst/>
          </a:prstGeom>
        </p:spPr>
      </p:pic>
    </p:spTree>
    <p:extLst>
      <p:ext uri="{BB962C8B-B14F-4D97-AF65-F5344CB8AC3E}">
        <p14:creationId xmlns:p14="http://schemas.microsoft.com/office/powerpoint/2010/main" val="194063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05086111-CD12-CFE8-203D-C5F42769CC99}"/>
              </a:ext>
            </a:extLst>
          </p:cNvPr>
          <p:cNvGrpSpPr/>
          <p:nvPr/>
        </p:nvGrpSpPr>
        <p:grpSpPr>
          <a:xfrm>
            <a:off x="0" y="-176718"/>
            <a:ext cx="12192000" cy="1418388"/>
            <a:chOff x="0" y="-1"/>
            <a:chExt cx="7315200" cy="1216153"/>
          </a:xfrm>
        </p:grpSpPr>
        <p:sp>
          <p:nvSpPr>
            <p:cNvPr id="13" name="Rectángulo 51">
              <a:extLst>
                <a:ext uri="{FF2B5EF4-FFF2-40B4-BE49-F238E27FC236}">
                  <a16:creationId xmlns:a16="http://schemas.microsoft.com/office/drawing/2014/main" id="{775988AA-4280-45FF-FB10-8C45A2F81034}"/>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4" name="Rectángulo 13">
              <a:extLst>
                <a:ext uri="{FF2B5EF4-FFF2-40B4-BE49-F238E27FC236}">
                  <a16:creationId xmlns:a16="http://schemas.microsoft.com/office/drawing/2014/main" id="{6930B576-373C-B094-5E2E-7B6E549E48B3}"/>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15" name="Título 7">
            <a:extLst>
              <a:ext uri="{FF2B5EF4-FFF2-40B4-BE49-F238E27FC236}">
                <a16:creationId xmlns:a16="http://schemas.microsoft.com/office/drawing/2014/main" id="{631E136C-3DF5-9481-BD7D-39CCA5033EED}"/>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Servidores</a:t>
            </a:r>
          </a:p>
        </p:txBody>
      </p:sp>
      <p:sp>
        <p:nvSpPr>
          <p:cNvPr id="16" name="Título 7">
            <a:extLst>
              <a:ext uri="{FF2B5EF4-FFF2-40B4-BE49-F238E27FC236}">
                <a16:creationId xmlns:a16="http://schemas.microsoft.com/office/drawing/2014/main" id="{58FA5F5B-B6DE-722E-A336-A8C9156A9BD0}"/>
              </a:ext>
            </a:extLst>
          </p:cNvPr>
          <p:cNvSpPr txBox="1">
            <a:spLocks/>
          </p:cNvSpPr>
          <p:nvPr/>
        </p:nvSpPr>
        <p:spPr>
          <a:xfrm>
            <a:off x="3578467" y="1040101"/>
            <a:ext cx="3965333" cy="367657"/>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BBDD</a:t>
            </a:r>
          </a:p>
        </p:txBody>
      </p:sp>
      <p:pic>
        <p:nvPicPr>
          <p:cNvPr id="6" name="Imagen 5">
            <a:extLst>
              <a:ext uri="{FF2B5EF4-FFF2-40B4-BE49-F238E27FC236}">
                <a16:creationId xmlns:a16="http://schemas.microsoft.com/office/drawing/2014/main" id="{02B263B0-2DFB-4F29-5646-2D545F8A536F}"/>
              </a:ext>
            </a:extLst>
          </p:cNvPr>
          <p:cNvPicPr>
            <a:picLocks noChangeAspect="1"/>
          </p:cNvPicPr>
          <p:nvPr/>
        </p:nvPicPr>
        <p:blipFill>
          <a:blip r:embed="rId3"/>
          <a:stretch>
            <a:fillRect/>
          </a:stretch>
        </p:blipFill>
        <p:spPr>
          <a:xfrm>
            <a:off x="477520" y="1643325"/>
            <a:ext cx="5399802" cy="4966391"/>
          </a:xfrm>
          <a:prstGeom prst="rect">
            <a:avLst/>
          </a:prstGeom>
        </p:spPr>
      </p:pic>
      <p:pic>
        <p:nvPicPr>
          <p:cNvPr id="8" name="Picture 8" descr="MySQL | Sistema de gestión de bases de datos relacionales">
            <a:extLst>
              <a:ext uri="{FF2B5EF4-FFF2-40B4-BE49-F238E27FC236}">
                <a16:creationId xmlns:a16="http://schemas.microsoft.com/office/drawing/2014/main" id="{7EC9514C-F726-8CC9-0FAA-3A5A506727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 y="1211104"/>
            <a:ext cx="1027258" cy="5316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QLite">
            <a:extLst>
              <a:ext uri="{FF2B5EF4-FFF2-40B4-BE49-F238E27FC236}">
                <a16:creationId xmlns:a16="http://schemas.microsoft.com/office/drawing/2014/main" id="{95077A5A-111B-96A9-30D8-09C1F5B5C6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6937" y="1300241"/>
            <a:ext cx="1201034" cy="551384"/>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D9607E81-3A9E-4B47-418B-9BBBD05B5F52}"/>
              </a:ext>
            </a:extLst>
          </p:cNvPr>
          <p:cNvPicPr>
            <a:picLocks noChangeAspect="1"/>
          </p:cNvPicPr>
          <p:nvPr/>
        </p:nvPicPr>
        <p:blipFill>
          <a:blip r:embed="rId6"/>
          <a:stretch>
            <a:fillRect/>
          </a:stretch>
        </p:blipFill>
        <p:spPr>
          <a:xfrm>
            <a:off x="6556937" y="1910196"/>
            <a:ext cx="4289237" cy="1153480"/>
          </a:xfrm>
          <a:prstGeom prst="rect">
            <a:avLst/>
          </a:prstGeom>
        </p:spPr>
      </p:pic>
      <p:pic>
        <p:nvPicPr>
          <p:cNvPr id="18" name="Gráfico 17" descr="Base de datos">
            <a:extLst>
              <a:ext uri="{FF2B5EF4-FFF2-40B4-BE49-F238E27FC236}">
                <a16:creationId xmlns:a16="http://schemas.microsoft.com/office/drawing/2014/main" id="{5B324259-06B8-67C8-CF08-221F9645B6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41397" y="2677796"/>
            <a:ext cx="3931920" cy="3931920"/>
          </a:xfrm>
          <a:prstGeom prst="rect">
            <a:avLst/>
          </a:prstGeom>
        </p:spPr>
      </p:pic>
      <p:sp>
        <p:nvSpPr>
          <p:cNvPr id="19" name="Rectángulo 18">
            <a:extLst>
              <a:ext uri="{FF2B5EF4-FFF2-40B4-BE49-F238E27FC236}">
                <a16:creationId xmlns:a16="http://schemas.microsoft.com/office/drawing/2014/main" id="{BC31748D-90AF-D61F-2878-B7578292ADAA}"/>
              </a:ext>
            </a:extLst>
          </p:cNvPr>
          <p:cNvSpPr/>
          <p:nvPr/>
        </p:nvSpPr>
        <p:spPr>
          <a:xfrm>
            <a:off x="6834541" y="5686386"/>
            <a:ext cx="3966150" cy="923330"/>
          </a:xfrm>
          <a:prstGeom prst="rect">
            <a:avLst/>
          </a:prstGeom>
          <a:noFill/>
        </p:spPr>
        <p:txBody>
          <a:bodyPr wrap="none" lIns="91440" tIns="45720" rIns="91440" bIns="45720">
            <a:spAutoFit/>
          </a:bodyPr>
          <a:lstStyle/>
          <a:p>
            <a:pPr algn="ctr"/>
            <a:r>
              <a:rPr lang="es-E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BBDD de NIB</a:t>
            </a:r>
          </a:p>
        </p:txBody>
      </p:sp>
    </p:spTree>
    <p:extLst>
      <p:ext uri="{BB962C8B-B14F-4D97-AF65-F5344CB8AC3E}">
        <p14:creationId xmlns:p14="http://schemas.microsoft.com/office/powerpoint/2010/main" val="268978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5"/>
                                        </p:tgtEl>
                                        <p:attrNameLst>
                                          <p:attrName>ppt_x</p:attrName>
                                          <p:attrName>ppt_y</p:attrName>
                                        </p:attrNameLst>
                                      </p:cBhvr>
                                    </p:animMotion>
                                    <p:animRot by="1500000">
                                      <p:cBhvr>
                                        <p:cTn id="7" dur="125" fill="hold">
                                          <p:stCondLst>
                                            <p:cond delay="0"/>
                                          </p:stCondLst>
                                        </p:cTn>
                                        <p:tgtEl>
                                          <p:spTgt spid="15"/>
                                        </p:tgtEl>
                                        <p:attrNameLst>
                                          <p:attrName>r</p:attrName>
                                        </p:attrNameLst>
                                      </p:cBhvr>
                                    </p:animRot>
                                    <p:animRot by="-1500000">
                                      <p:cBhvr>
                                        <p:cTn id="8" dur="125" fill="hold">
                                          <p:stCondLst>
                                            <p:cond delay="125"/>
                                          </p:stCondLst>
                                        </p:cTn>
                                        <p:tgtEl>
                                          <p:spTgt spid="15"/>
                                        </p:tgtEl>
                                        <p:attrNameLst>
                                          <p:attrName>r</p:attrName>
                                        </p:attrNameLst>
                                      </p:cBhvr>
                                    </p:animRot>
                                    <p:animRot by="-1500000">
                                      <p:cBhvr>
                                        <p:cTn id="9" dur="125" fill="hold">
                                          <p:stCondLst>
                                            <p:cond delay="250"/>
                                          </p:stCondLst>
                                        </p:cTn>
                                        <p:tgtEl>
                                          <p:spTgt spid="15"/>
                                        </p:tgtEl>
                                        <p:attrNameLst>
                                          <p:attrName>r</p:attrName>
                                        </p:attrNameLst>
                                      </p:cBhvr>
                                    </p:animRot>
                                    <p:animRot by="1500000">
                                      <p:cBhvr>
                                        <p:cTn id="10" dur="125" fill="hold">
                                          <p:stCondLst>
                                            <p:cond delay="375"/>
                                          </p:stCondLst>
                                        </p:cTn>
                                        <p:tgtEl>
                                          <p:spTgt spid="15"/>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6"/>
                                        </p:tgtEl>
                                        <p:attrNameLst>
                                          <p:attrName>ppt_x</p:attrName>
                                          <p:attrName>ppt_y</p:attrName>
                                        </p:attrNameLst>
                                      </p:cBhvr>
                                    </p:animMotion>
                                    <p:animRot by="1500000">
                                      <p:cBhvr>
                                        <p:cTn id="13" dur="125" fill="hold">
                                          <p:stCondLst>
                                            <p:cond delay="0"/>
                                          </p:stCondLst>
                                        </p:cTn>
                                        <p:tgtEl>
                                          <p:spTgt spid="16"/>
                                        </p:tgtEl>
                                        <p:attrNameLst>
                                          <p:attrName>r</p:attrName>
                                        </p:attrNameLst>
                                      </p:cBhvr>
                                    </p:animRot>
                                    <p:animRot by="-1500000">
                                      <p:cBhvr>
                                        <p:cTn id="14" dur="125" fill="hold">
                                          <p:stCondLst>
                                            <p:cond delay="125"/>
                                          </p:stCondLst>
                                        </p:cTn>
                                        <p:tgtEl>
                                          <p:spTgt spid="16"/>
                                        </p:tgtEl>
                                        <p:attrNameLst>
                                          <p:attrName>r</p:attrName>
                                        </p:attrNameLst>
                                      </p:cBhvr>
                                    </p:animRot>
                                    <p:animRot by="-1500000">
                                      <p:cBhvr>
                                        <p:cTn id="15" dur="125" fill="hold">
                                          <p:stCondLst>
                                            <p:cond delay="250"/>
                                          </p:stCondLst>
                                        </p:cTn>
                                        <p:tgtEl>
                                          <p:spTgt spid="16"/>
                                        </p:tgtEl>
                                        <p:attrNameLst>
                                          <p:attrName>r</p:attrName>
                                        </p:attrNameLst>
                                      </p:cBhvr>
                                    </p:animRot>
                                    <p:animRot by="1500000">
                                      <p:cBhvr>
                                        <p:cTn id="16" dur="125" fill="hold">
                                          <p:stCondLst>
                                            <p:cond delay="375"/>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USO</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pic>
        <p:nvPicPr>
          <p:cNvPr id="3" name="Gráfico 2" descr="Caja">
            <a:extLst>
              <a:ext uri="{FF2B5EF4-FFF2-40B4-BE49-F238E27FC236}">
                <a16:creationId xmlns:a16="http://schemas.microsoft.com/office/drawing/2014/main" id="{6F31E31E-FB13-802C-4702-DAB463A2EB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39" y="2091903"/>
            <a:ext cx="2583021" cy="2583021"/>
          </a:xfrm>
          <a:prstGeom prst="rect">
            <a:avLst/>
          </a:prstGeom>
        </p:spPr>
      </p:pic>
    </p:spTree>
    <p:extLst>
      <p:ext uri="{BB962C8B-B14F-4D97-AF65-F5344CB8AC3E}">
        <p14:creationId xmlns:p14="http://schemas.microsoft.com/office/powerpoint/2010/main" val="342518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gtEl>
                                        <p:attrNameLst>
                                          <p:attrName>r</p:attrName>
                                        </p:attrNameLst>
                                      </p:cBhvr>
                                    </p:animRot>
                                    <p:animRot by="-240000">
                                      <p:cBhvr>
                                        <p:cTn id="13" dur="200" fill="hold">
                                          <p:stCondLst>
                                            <p:cond delay="200"/>
                                          </p:stCondLst>
                                        </p:cTn>
                                        <p:tgtEl>
                                          <p:spTgt spid="3"/>
                                        </p:tgtEl>
                                        <p:attrNameLst>
                                          <p:attrName>r</p:attrName>
                                        </p:attrNameLst>
                                      </p:cBhvr>
                                    </p:animRot>
                                    <p:animRot by="240000">
                                      <p:cBhvr>
                                        <p:cTn id="14" dur="200" fill="hold">
                                          <p:stCondLst>
                                            <p:cond delay="400"/>
                                          </p:stCondLst>
                                        </p:cTn>
                                        <p:tgtEl>
                                          <p:spTgt spid="3"/>
                                        </p:tgtEl>
                                        <p:attrNameLst>
                                          <p:attrName>r</p:attrName>
                                        </p:attrNameLst>
                                      </p:cBhvr>
                                    </p:animRot>
                                    <p:animRot by="-240000">
                                      <p:cBhvr>
                                        <p:cTn id="15" dur="200" fill="hold">
                                          <p:stCondLst>
                                            <p:cond delay="600"/>
                                          </p:stCondLst>
                                        </p:cTn>
                                        <p:tgtEl>
                                          <p:spTgt spid="3"/>
                                        </p:tgtEl>
                                        <p:attrNameLst>
                                          <p:attrName>r</p:attrName>
                                        </p:attrNameLst>
                                      </p:cBhvr>
                                    </p:animRot>
                                    <p:animRot by="120000">
                                      <p:cBhvr>
                                        <p:cTn id="16"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B7D15A15-3C87-0F03-ECB3-F408A1102B3B}"/>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50D19C9E-0A62-F952-BAB3-6F87BFAD9DC3}"/>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3C810D83-2D41-AEE7-251C-71C9A000677D}"/>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pic>
        <p:nvPicPr>
          <p:cNvPr id="3" name="Imagen 2">
            <a:extLst>
              <a:ext uri="{FF2B5EF4-FFF2-40B4-BE49-F238E27FC236}">
                <a16:creationId xmlns:a16="http://schemas.microsoft.com/office/drawing/2014/main" id="{28A3E535-86B2-B25B-44FD-D48EC4D9D1A2}"/>
              </a:ext>
            </a:extLst>
          </p:cNvPr>
          <p:cNvPicPr>
            <a:picLocks noChangeAspect="1"/>
          </p:cNvPicPr>
          <p:nvPr/>
        </p:nvPicPr>
        <p:blipFill>
          <a:blip r:embed="rId3"/>
          <a:stretch>
            <a:fillRect/>
          </a:stretch>
        </p:blipFill>
        <p:spPr>
          <a:xfrm>
            <a:off x="173576" y="1241670"/>
            <a:ext cx="4172754" cy="2566115"/>
          </a:xfrm>
          <a:prstGeom prst="rect">
            <a:avLst/>
          </a:prstGeom>
          <a:ln w="76200">
            <a:solidFill>
              <a:schemeClr val="accent5">
                <a:lumMod val="60000"/>
                <a:lumOff val="40000"/>
              </a:schemeClr>
            </a:solidFill>
          </a:ln>
        </p:spPr>
      </p:pic>
      <p:pic>
        <p:nvPicPr>
          <p:cNvPr id="8" name="Imagen 7">
            <a:extLst>
              <a:ext uri="{FF2B5EF4-FFF2-40B4-BE49-F238E27FC236}">
                <a16:creationId xmlns:a16="http://schemas.microsoft.com/office/drawing/2014/main" id="{3CD82C11-48C7-695F-8621-2E8FAEE5C287}"/>
              </a:ext>
            </a:extLst>
          </p:cNvPr>
          <p:cNvPicPr>
            <a:picLocks noChangeAspect="1"/>
          </p:cNvPicPr>
          <p:nvPr/>
        </p:nvPicPr>
        <p:blipFill>
          <a:blip r:embed="rId4"/>
          <a:stretch>
            <a:fillRect/>
          </a:stretch>
        </p:blipFill>
        <p:spPr>
          <a:xfrm>
            <a:off x="6043373" y="1518985"/>
            <a:ext cx="4451583" cy="2011484"/>
          </a:xfrm>
          <a:prstGeom prst="rect">
            <a:avLst/>
          </a:prstGeom>
          <a:ln w="76200">
            <a:solidFill>
              <a:schemeClr val="accent5">
                <a:lumMod val="60000"/>
                <a:lumOff val="40000"/>
              </a:schemeClr>
            </a:solidFill>
          </a:ln>
        </p:spPr>
      </p:pic>
      <p:pic>
        <p:nvPicPr>
          <p:cNvPr id="10" name="Imagen 9">
            <a:extLst>
              <a:ext uri="{FF2B5EF4-FFF2-40B4-BE49-F238E27FC236}">
                <a16:creationId xmlns:a16="http://schemas.microsoft.com/office/drawing/2014/main" id="{2800AF8F-37DD-2172-E361-9EA44EB43387}"/>
              </a:ext>
            </a:extLst>
          </p:cNvPr>
          <p:cNvPicPr>
            <a:picLocks noChangeAspect="1"/>
          </p:cNvPicPr>
          <p:nvPr/>
        </p:nvPicPr>
        <p:blipFill>
          <a:blip r:embed="rId5"/>
          <a:stretch>
            <a:fillRect/>
          </a:stretch>
        </p:blipFill>
        <p:spPr>
          <a:xfrm>
            <a:off x="6439025" y="4534700"/>
            <a:ext cx="3660277" cy="1703389"/>
          </a:xfrm>
          <a:prstGeom prst="rect">
            <a:avLst/>
          </a:prstGeom>
          <a:ln w="76200">
            <a:solidFill>
              <a:schemeClr val="accent5">
                <a:lumMod val="60000"/>
                <a:lumOff val="40000"/>
              </a:schemeClr>
            </a:solidFill>
          </a:ln>
        </p:spPr>
      </p:pic>
      <p:cxnSp>
        <p:nvCxnSpPr>
          <p:cNvPr id="12" name="Conector recto de flecha 11">
            <a:extLst>
              <a:ext uri="{FF2B5EF4-FFF2-40B4-BE49-F238E27FC236}">
                <a16:creationId xmlns:a16="http://schemas.microsoft.com/office/drawing/2014/main" id="{48D227A9-9906-5B2F-0235-78D06D3E64CE}"/>
              </a:ext>
            </a:extLst>
          </p:cNvPr>
          <p:cNvCxnSpPr>
            <a:stCxn id="3" idx="3"/>
            <a:endCxn id="8" idx="1"/>
          </p:cNvCxnSpPr>
          <p:nvPr/>
        </p:nvCxnSpPr>
        <p:spPr>
          <a:xfrm flipV="1">
            <a:off x="4346330" y="2524727"/>
            <a:ext cx="1697043" cy="1"/>
          </a:xfrm>
          <a:prstGeom prst="straightConnector1">
            <a:avLst/>
          </a:prstGeom>
          <a:ln w="76200">
            <a:solidFill>
              <a:schemeClr val="accent5">
                <a:lumMod val="60000"/>
                <a:lumOff val="40000"/>
              </a:schemeClr>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5" name="Conector recto de flecha 14">
            <a:extLst>
              <a:ext uri="{FF2B5EF4-FFF2-40B4-BE49-F238E27FC236}">
                <a16:creationId xmlns:a16="http://schemas.microsoft.com/office/drawing/2014/main" id="{89506864-8982-1832-157D-EA67548FF434}"/>
              </a:ext>
            </a:extLst>
          </p:cNvPr>
          <p:cNvCxnSpPr>
            <a:cxnSpLocks/>
            <a:stCxn id="8" idx="2"/>
            <a:endCxn id="10" idx="0"/>
          </p:cNvCxnSpPr>
          <p:nvPr/>
        </p:nvCxnSpPr>
        <p:spPr>
          <a:xfrm flipH="1">
            <a:off x="8269164" y="3530469"/>
            <a:ext cx="1" cy="1004231"/>
          </a:xfrm>
          <a:prstGeom prst="straightConnector1">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8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B7D15A15-3C87-0F03-ECB3-F408A1102B3B}"/>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50D19C9E-0A62-F952-BAB3-6F87BFAD9DC3}"/>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3C810D83-2D41-AEE7-251C-71C9A000677D}"/>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pic>
        <p:nvPicPr>
          <p:cNvPr id="3" name="Imagen 2">
            <a:extLst>
              <a:ext uri="{FF2B5EF4-FFF2-40B4-BE49-F238E27FC236}">
                <a16:creationId xmlns:a16="http://schemas.microsoft.com/office/drawing/2014/main" id="{15F54400-F7A2-345B-3E9A-863A6DC9B87C}"/>
              </a:ext>
            </a:extLst>
          </p:cNvPr>
          <p:cNvPicPr>
            <a:picLocks noChangeAspect="1"/>
          </p:cNvPicPr>
          <p:nvPr/>
        </p:nvPicPr>
        <p:blipFill>
          <a:blip r:embed="rId3"/>
          <a:stretch>
            <a:fillRect/>
          </a:stretch>
        </p:blipFill>
        <p:spPr>
          <a:xfrm>
            <a:off x="7036777" y="4233190"/>
            <a:ext cx="4947792" cy="2298383"/>
          </a:xfrm>
          <a:prstGeom prst="rect">
            <a:avLst/>
          </a:prstGeom>
          <a:ln w="76200">
            <a:solidFill>
              <a:schemeClr val="accent5">
                <a:lumMod val="60000"/>
                <a:lumOff val="40000"/>
              </a:schemeClr>
            </a:solidFill>
          </a:ln>
        </p:spPr>
      </p:pic>
      <p:pic>
        <p:nvPicPr>
          <p:cNvPr id="8" name="Imagen 7">
            <a:extLst>
              <a:ext uri="{FF2B5EF4-FFF2-40B4-BE49-F238E27FC236}">
                <a16:creationId xmlns:a16="http://schemas.microsoft.com/office/drawing/2014/main" id="{0DFC37A8-9760-3048-0D26-9E622CB7B146}"/>
              </a:ext>
            </a:extLst>
          </p:cNvPr>
          <p:cNvPicPr>
            <a:picLocks noChangeAspect="1"/>
          </p:cNvPicPr>
          <p:nvPr/>
        </p:nvPicPr>
        <p:blipFill>
          <a:blip r:embed="rId4"/>
          <a:stretch>
            <a:fillRect/>
          </a:stretch>
        </p:blipFill>
        <p:spPr>
          <a:xfrm>
            <a:off x="2679506" y="794620"/>
            <a:ext cx="7624293" cy="2498501"/>
          </a:xfrm>
          <a:prstGeom prst="rect">
            <a:avLst/>
          </a:prstGeom>
          <a:ln w="76200">
            <a:solidFill>
              <a:schemeClr val="accent5">
                <a:lumMod val="60000"/>
                <a:lumOff val="40000"/>
              </a:schemeClr>
            </a:solidFill>
          </a:ln>
        </p:spPr>
      </p:pic>
      <p:cxnSp>
        <p:nvCxnSpPr>
          <p:cNvPr id="10" name="Conector recto de flecha 9">
            <a:extLst>
              <a:ext uri="{FF2B5EF4-FFF2-40B4-BE49-F238E27FC236}">
                <a16:creationId xmlns:a16="http://schemas.microsoft.com/office/drawing/2014/main" id="{52D01655-DE8E-5A06-9500-3C33E801CDED}"/>
              </a:ext>
            </a:extLst>
          </p:cNvPr>
          <p:cNvCxnSpPr>
            <a:cxnSpLocks/>
            <a:stCxn id="8" idx="2"/>
            <a:endCxn id="3" idx="0"/>
          </p:cNvCxnSpPr>
          <p:nvPr/>
        </p:nvCxnSpPr>
        <p:spPr>
          <a:xfrm>
            <a:off x="6491653" y="3293121"/>
            <a:ext cx="3019020" cy="940069"/>
          </a:xfrm>
          <a:prstGeom prst="straightConnector1">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463B0DD3-0307-8AE1-80F5-083B4D2159A4}"/>
              </a:ext>
            </a:extLst>
          </p:cNvPr>
          <p:cNvPicPr>
            <a:picLocks noChangeAspect="1"/>
          </p:cNvPicPr>
          <p:nvPr/>
        </p:nvPicPr>
        <p:blipFill rotWithShape="1">
          <a:blip r:embed="rId5"/>
          <a:srcRect l="6343" r="6678" b="14612"/>
          <a:stretch/>
        </p:blipFill>
        <p:spPr>
          <a:xfrm>
            <a:off x="132667" y="4599865"/>
            <a:ext cx="6631548" cy="1149192"/>
          </a:xfrm>
          <a:prstGeom prst="rect">
            <a:avLst/>
          </a:prstGeom>
          <a:ln w="76200">
            <a:solidFill>
              <a:schemeClr val="accent5">
                <a:lumMod val="60000"/>
                <a:lumOff val="40000"/>
              </a:schemeClr>
            </a:solidFill>
          </a:ln>
        </p:spPr>
      </p:pic>
      <p:cxnSp>
        <p:nvCxnSpPr>
          <p:cNvPr id="19" name="Conector recto de flecha 18">
            <a:extLst>
              <a:ext uri="{FF2B5EF4-FFF2-40B4-BE49-F238E27FC236}">
                <a16:creationId xmlns:a16="http://schemas.microsoft.com/office/drawing/2014/main" id="{8B4F9550-B256-E5B0-75AE-C274BDC5FD90}"/>
              </a:ext>
            </a:extLst>
          </p:cNvPr>
          <p:cNvCxnSpPr>
            <a:cxnSpLocks/>
            <a:stCxn id="8" idx="2"/>
            <a:endCxn id="16" idx="0"/>
          </p:cNvCxnSpPr>
          <p:nvPr/>
        </p:nvCxnSpPr>
        <p:spPr>
          <a:xfrm flipH="1">
            <a:off x="3448441" y="3293121"/>
            <a:ext cx="3043212" cy="1306744"/>
          </a:xfrm>
          <a:prstGeom prst="straightConnector1">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268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rot="20720790">
            <a:off x="0" y="1815669"/>
            <a:ext cx="12192000" cy="28038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MERCADO</a:t>
            </a:r>
            <a:b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b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PUBLICO</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3" name="Rectángulo: esquinas redondeadas 2">
            <a:extLst>
              <a:ext uri="{FF2B5EF4-FFF2-40B4-BE49-F238E27FC236}">
                <a16:creationId xmlns:a16="http://schemas.microsoft.com/office/drawing/2014/main" id="{F193F217-7FEC-5CAE-28EF-425BA5265D30}"/>
              </a:ext>
            </a:extLst>
          </p:cNvPr>
          <p:cNvSpPr/>
          <p:nvPr/>
        </p:nvSpPr>
        <p:spPr>
          <a:xfrm rot="20861523">
            <a:off x="2347547" y="3097869"/>
            <a:ext cx="8027377" cy="130620"/>
          </a:xfrm>
          <a:prstGeom prst="roundRect">
            <a:avLst/>
          </a:prstGeom>
          <a:solidFill>
            <a:schemeClr val="accent1">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0429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2.96296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acebook Ads: Qué es y cómo funciona - Packlink PRO">
            <a:extLst>
              <a:ext uri="{FF2B5EF4-FFF2-40B4-BE49-F238E27FC236}">
                <a16:creationId xmlns:a16="http://schemas.microsoft.com/office/drawing/2014/main" id="{9D81E8DB-6895-5748-5119-49E440C79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6938">
            <a:off x="2986089" y="3993947"/>
            <a:ext cx="2095866" cy="125462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o 3">
            <a:extLst>
              <a:ext uri="{FF2B5EF4-FFF2-40B4-BE49-F238E27FC236}">
                <a16:creationId xmlns:a16="http://schemas.microsoft.com/office/drawing/2014/main" id="{B4898CFE-CAC4-BAD4-A483-89ABA88ECE98}"/>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761F0863-7815-937B-6AE6-9E7AA4806671}"/>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1D2294C3-245F-3417-5E84-B9214276A2FC}"/>
                </a:ext>
              </a:extLst>
            </p:cNvPr>
            <p:cNvSpPr/>
            <p:nvPr/>
          </p:nvSpPr>
          <p:spPr>
            <a:xfrm>
              <a:off x="0" y="0"/>
              <a:ext cx="7315200" cy="1216152"/>
            </a:xfrm>
            <a:prstGeom prst="rect">
              <a:avLst/>
            </a:prstGeom>
            <a:blipFill>
              <a:blip r:embed="rId3"/>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7" name="Título 7">
            <a:extLst>
              <a:ext uri="{FF2B5EF4-FFF2-40B4-BE49-F238E27FC236}">
                <a16:creationId xmlns:a16="http://schemas.microsoft.com/office/drawing/2014/main" id="{0DBAC0DA-0A02-FC4D-BBAD-80F78CAEA08C}"/>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Mercado</a:t>
            </a:r>
          </a:p>
        </p:txBody>
      </p:sp>
      <p:sp>
        <p:nvSpPr>
          <p:cNvPr id="8" name="CuadroTexto 7">
            <a:extLst>
              <a:ext uri="{FF2B5EF4-FFF2-40B4-BE49-F238E27FC236}">
                <a16:creationId xmlns:a16="http://schemas.microsoft.com/office/drawing/2014/main" id="{373A2C48-96B6-0E08-710C-22012D47E81B}"/>
              </a:ext>
            </a:extLst>
          </p:cNvPr>
          <p:cNvSpPr txBox="1"/>
          <p:nvPr/>
        </p:nvSpPr>
        <p:spPr>
          <a:xfrm>
            <a:off x="6251332" y="1573847"/>
            <a:ext cx="5380892" cy="2031325"/>
          </a:xfrm>
          <a:prstGeom prst="rect">
            <a:avLst/>
          </a:prstGeom>
          <a:noFill/>
        </p:spPr>
        <p:txBody>
          <a:bodyPr wrap="square" rtlCol="0">
            <a:spAutoFit/>
          </a:bodyPr>
          <a:lstStyle/>
          <a:p>
            <a:r>
              <a:rPr lang="es-ES" sz="1800" b="0" i="0" u="none" strike="noStrike" baseline="0" dirty="0">
                <a:solidFill>
                  <a:srgbClr val="000000"/>
                </a:solidFill>
                <a:latin typeface="Times New Roman" panose="02020603050405020304" pitchFamily="18" charset="0"/>
              </a:rPr>
              <a:t>En cuanto al mercado, la comercialización es un aspecto importante a considerar. Aunque el objetivo principal del proyecto no sea la venta ni la comercialización en sí misma, es relevante evaluar su rentabilidad en caso de ser llevado al mercado. Una estrategia que se podría implementar para lograr esto es mediante el uso de anuncios (ADS) en diferentes páginas. </a:t>
            </a:r>
            <a:endParaRPr lang="es-ES" dirty="0"/>
          </a:p>
        </p:txBody>
      </p:sp>
      <p:pic>
        <p:nvPicPr>
          <p:cNvPr id="2050" name="Picture 2" descr="Google Ads - Wikipedia, la enciclopedia libre">
            <a:extLst>
              <a:ext uri="{FF2B5EF4-FFF2-40B4-BE49-F238E27FC236}">
                <a16:creationId xmlns:a16="http://schemas.microsoft.com/office/drawing/2014/main" id="{49034FDA-7394-890D-5634-15BF57AA33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165203">
            <a:off x="657828" y="1921701"/>
            <a:ext cx="238125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 name="Gráfico 9" descr="Megáfono">
            <a:extLst>
              <a:ext uri="{FF2B5EF4-FFF2-40B4-BE49-F238E27FC236}">
                <a16:creationId xmlns:a16="http://schemas.microsoft.com/office/drawing/2014/main" id="{DA56C66A-83C1-8D7A-805A-B714E9A0C3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025621">
            <a:off x="7224681" y="3219853"/>
            <a:ext cx="2414274" cy="2414274"/>
          </a:xfrm>
          <a:prstGeom prst="rect">
            <a:avLst/>
          </a:prstGeom>
        </p:spPr>
      </p:pic>
      <p:sp>
        <p:nvSpPr>
          <p:cNvPr id="2" name="Elipse 1">
            <a:extLst>
              <a:ext uri="{FF2B5EF4-FFF2-40B4-BE49-F238E27FC236}">
                <a16:creationId xmlns:a16="http://schemas.microsoft.com/office/drawing/2014/main" id="{1206D920-3279-494E-CD39-C432C62D1C2D}"/>
              </a:ext>
            </a:extLst>
          </p:cNvPr>
          <p:cNvSpPr/>
          <p:nvPr/>
        </p:nvSpPr>
        <p:spPr>
          <a:xfrm rot="21025621">
            <a:off x="5892570" y="4226647"/>
            <a:ext cx="1487054" cy="15708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esquinas redondeadas 8">
            <a:extLst>
              <a:ext uri="{FF2B5EF4-FFF2-40B4-BE49-F238E27FC236}">
                <a16:creationId xmlns:a16="http://schemas.microsoft.com/office/drawing/2014/main" id="{CC928358-285A-8581-878C-2D303913E42E}"/>
              </a:ext>
            </a:extLst>
          </p:cNvPr>
          <p:cNvSpPr/>
          <p:nvPr/>
        </p:nvSpPr>
        <p:spPr>
          <a:xfrm rot="18258950">
            <a:off x="7427107" y="5540636"/>
            <a:ext cx="1605425" cy="600363"/>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7AD070A7-1621-2B0B-7ED4-3C647BFDCE64}"/>
              </a:ext>
            </a:extLst>
          </p:cNvPr>
          <p:cNvSpPr/>
          <p:nvPr/>
        </p:nvSpPr>
        <p:spPr>
          <a:xfrm rot="15625621">
            <a:off x="5935802" y="6300627"/>
            <a:ext cx="2055680" cy="1281027"/>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4081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childTnLst>
                          </p:cTn>
                        </p:par>
                        <p:par>
                          <p:cTn id="11" fill="hold">
                            <p:stCondLst>
                              <p:cond delay="800"/>
                            </p:stCondLst>
                            <p:childTnLst>
                              <p:par>
                                <p:cTn id="12" presetID="32" presetClass="emph" presetSubtype="0" fill="hold" nodeType="afterEffect">
                                  <p:stCondLst>
                                    <p:cond delay="0"/>
                                  </p:stCondLst>
                                  <p:childTnLst>
                                    <p:animRot by="120000">
                                      <p:cBhvr>
                                        <p:cTn id="13" dur="100" fill="hold">
                                          <p:stCondLst>
                                            <p:cond delay="0"/>
                                          </p:stCondLst>
                                        </p:cTn>
                                        <p:tgtEl>
                                          <p:spTgt spid="10"/>
                                        </p:tgtEl>
                                        <p:attrNameLst>
                                          <p:attrName>r</p:attrName>
                                        </p:attrNameLst>
                                      </p:cBhvr>
                                    </p:animRot>
                                    <p:animRot by="-240000">
                                      <p:cBhvr>
                                        <p:cTn id="14" dur="200" fill="hold">
                                          <p:stCondLst>
                                            <p:cond delay="200"/>
                                          </p:stCondLst>
                                        </p:cTn>
                                        <p:tgtEl>
                                          <p:spTgt spid="10"/>
                                        </p:tgtEl>
                                        <p:attrNameLst>
                                          <p:attrName>r</p:attrName>
                                        </p:attrNameLst>
                                      </p:cBhvr>
                                    </p:animRot>
                                    <p:animRot by="240000">
                                      <p:cBhvr>
                                        <p:cTn id="15" dur="200" fill="hold">
                                          <p:stCondLst>
                                            <p:cond delay="400"/>
                                          </p:stCondLst>
                                        </p:cTn>
                                        <p:tgtEl>
                                          <p:spTgt spid="10"/>
                                        </p:tgtEl>
                                        <p:attrNameLst>
                                          <p:attrName>r</p:attrName>
                                        </p:attrNameLst>
                                      </p:cBhvr>
                                    </p:animRot>
                                    <p:animRot by="-240000">
                                      <p:cBhvr>
                                        <p:cTn id="16" dur="200" fill="hold">
                                          <p:stCondLst>
                                            <p:cond delay="600"/>
                                          </p:stCondLst>
                                        </p:cTn>
                                        <p:tgtEl>
                                          <p:spTgt spid="10"/>
                                        </p:tgtEl>
                                        <p:attrNameLst>
                                          <p:attrName>r</p:attrName>
                                        </p:attrNameLst>
                                      </p:cBhvr>
                                    </p:animRot>
                                    <p:animRot by="120000">
                                      <p:cBhvr>
                                        <p:cTn id="17"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A713DA37-C5E2-8A7F-A082-0C3AEADB697E}"/>
              </a:ext>
            </a:extLst>
          </p:cNvPr>
          <p:cNvGrpSpPr/>
          <p:nvPr/>
        </p:nvGrpSpPr>
        <p:grpSpPr>
          <a:xfrm>
            <a:off x="0" y="-186858"/>
            <a:ext cx="12192000" cy="1418388"/>
            <a:chOff x="0" y="-1"/>
            <a:chExt cx="7315200" cy="1216153"/>
          </a:xfrm>
        </p:grpSpPr>
        <p:sp>
          <p:nvSpPr>
            <p:cNvPr id="5" name="Rectángulo 51">
              <a:extLst>
                <a:ext uri="{FF2B5EF4-FFF2-40B4-BE49-F238E27FC236}">
                  <a16:creationId xmlns:a16="http://schemas.microsoft.com/office/drawing/2014/main" id="{E79070A8-B98E-44F5-699D-0731DC9D300C}"/>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D527BDB3-0AA8-9C87-6DA4-04C1C80A5B6C}"/>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7" name="Título 7">
            <a:extLst>
              <a:ext uri="{FF2B5EF4-FFF2-40B4-BE49-F238E27FC236}">
                <a16:creationId xmlns:a16="http://schemas.microsoft.com/office/drawing/2014/main" id="{5FC8DB81-4213-4F3E-396C-958E0A303A7E}"/>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Publico Objetivo</a:t>
            </a:r>
          </a:p>
        </p:txBody>
      </p:sp>
      <p:sp>
        <p:nvSpPr>
          <p:cNvPr id="8" name="CuadroTexto 7">
            <a:extLst>
              <a:ext uri="{FF2B5EF4-FFF2-40B4-BE49-F238E27FC236}">
                <a16:creationId xmlns:a16="http://schemas.microsoft.com/office/drawing/2014/main" id="{46DE4A9B-3582-A8E2-588D-9349110C4F6F}"/>
              </a:ext>
            </a:extLst>
          </p:cNvPr>
          <p:cNvSpPr txBox="1"/>
          <p:nvPr/>
        </p:nvSpPr>
        <p:spPr>
          <a:xfrm>
            <a:off x="4220308" y="3815862"/>
            <a:ext cx="7499837" cy="2585323"/>
          </a:xfrm>
          <a:prstGeom prst="rect">
            <a:avLst/>
          </a:prstGeom>
          <a:noFill/>
        </p:spPr>
        <p:txBody>
          <a:bodyPr wrap="square" rtlCol="0">
            <a:spAutoFit/>
          </a:bodyPr>
          <a:lstStyle/>
          <a:p>
            <a:r>
              <a:rPr lang="es-ES" sz="1800" b="0" i="0" u="none" strike="noStrike" baseline="0" dirty="0">
                <a:solidFill>
                  <a:srgbClr val="000000"/>
                </a:solidFill>
                <a:latin typeface="Times New Roman" panose="02020603050405020304" pitchFamily="18" charset="0"/>
              </a:rPr>
              <a:t>Además de las comunidades artísticas o fan </a:t>
            </a:r>
            <a:r>
              <a:rPr lang="es-ES" sz="1800" b="0" i="0" u="none" strike="noStrike" baseline="0" dirty="0" err="1">
                <a:solidFill>
                  <a:srgbClr val="000000"/>
                </a:solidFill>
                <a:latin typeface="Times New Roman" panose="02020603050405020304" pitchFamily="18" charset="0"/>
              </a:rPr>
              <a:t>arts</a:t>
            </a:r>
            <a:r>
              <a:rPr lang="es-ES" sz="1800" b="0" i="0" u="none" strike="noStrike" baseline="0" dirty="0">
                <a:solidFill>
                  <a:srgbClr val="000000"/>
                </a:solidFill>
                <a:latin typeface="Times New Roman" panose="02020603050405020304" pitchFamily="18" charset="0"/>
              </a:rPr>
              <a:t>, el mercado objetivo de esta aplicación se extiende a otros grupos relacionados con el arte y la creatividad. Esto incluye a los diseñadores gráficos, ilustradores, fotógrafos y cualquier persona apasionada por la expresión visual. </a:t>
            </a:r>
          </a:p>
          <a:p>
            <a:r>
              <a:rPr lang="es-ES" sz="1800" b="0" i="0" u="none" strike="noStrike" baseline="0" dirty="0">
                <a:solidFill>
                  <a:srgbClr val="000000"/>
                </a:solidFill>
                <a:latin typeface="Times New Roman" panose="02020603050405020304" pitchFamily="18" charset="0"/>
              </a:rPr>
              <a:t>Estos grupos suelen encontrar en los tableros de imágenes una forma efectiva de compartir sus creaciones, recibir retroalimentación constructiva y establecer conexiones con otros artistas y entusiastas del arte. La aplicación proporciona un espacio virtual donde pueden exhibir y promocionar su trabajo de manera accesible y atractiva. </a:t>
            </a:r>
            <a:endParaRPr lang="es-ES" dirty="0"/>
          </a:p>
        </p:txBody>
      </p:sp>
      <p:pic>
        <p:nvPicPr>
          <p:cNvPr id="11" name="Gráfico 10" descr="Público de destino">
            <a:extLst>
              <a:ext uri="{FF2B5EF4-FFF2-40B4-BE49-F238E27FC236}">
                <a16:creationId xmlns:a16="http://schemas.microsoft.com/office/drawing/2014/main" id="{1868AE54-9264-5DAA-8D57-138D0DDF94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122" y="2236177"/>
            <a:ext cx="2807677" cy="2807677"/>
          </a:xfrm>
          <a:prstGeom prst="rect">
            <a:avLst/>
          </a:prstGeom>
        </p:spPr>
      </p:pic>
      <p:pic>
        <p:nvPicPr>
          <p:cNvPr id="3074" name="Picture 2" descr="Público objetivo - Iconos gratis de márketing">
            <a:extLst>
              <a:ext uri="{FF2B5EF4-FFF2-40B4-BE49-F238E27FC236}">
                <a16:creationId xmlns:a16="http://schemas.microsoft.com/office/drawing/2014/main" id="{10269A7A-9B26-7EA3-425B-3114F788311E}"/>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615839">
            <a:off x="8460998" y="783991"/>
            <a:ext cx="2746620" cy="2746620"/>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a:extLst>
              <a:ext uri="{FF2B5EF4-FFF2-40B4-BE49-F238E27FC236}">
                <a16:creationId xmlns:a16="http://schemas.microsoft.com/office/drawing/2014/main" id="{633E331D-1C64-168D-8D44-9D264CFC2126}"/>
              </a:ext>
            </a:extLst>
          </p:cNvPr>
          <p:cNvPicPr>
            <a:picLocks noChangeAspect="1"/>
          </p:cNvPicPr>
          <p:nvPr/>
        </p:nvPicPr>
        <p:blipFill>
          <a:blip r:embed="rId6"/>
          <a:stretch>
            <a:fillRect/>
          </a:stretch>
        </p:blipFill>
        <p:spPr>
          <a:xfrm>
            <a:off x="-2492067" y="6030742"/>
            <a:ext cx="2492067" cy="1999732"/>
          </a:xfrm>
          <a:prstGeom prst="rect">
            <a:avLst/>
          </a:prstGeom>
        </p:spPr>
      </p:pic>
    </p:spTree>
    <p:extLst>
      <p:ext uri="{BB962C8B-B14F-4D97-AF65-F5344CB8AC3E}">
        <p14:creationId xmlns:p14="http://schemas.microsoft.com/office/powerpoint/2010/main" val="186284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par>
                                <p:cTn id="11" presetID="0" presetClass="path" presetSubtype="0" accel="50000" decel="50000" fill="hold" nodeType="withEffect">
                                  <p:stCondLst>
                                    <p:cond delay="0"/>
                                  </p:stCondLst>
                                  <p:childTnLst>
                                    <p:animMotion origin="layout" path="M -0.08776 0.0963 L -0.08776 0.09653 C -0.07657 0.06435 -0.07891 0.06945 -0.05183 0.025 C -0.01016 -0.04329 0.07122 -0.1868 0.13385 -0.22824 C 0.23489 -0.29514 0.33958 -0.34398 0.44297 -0.4 C 0.48567 -0.42338 0.5289 -0.44467 0.57213 -0.46667 C 0.58515 -0.47338 0.59804 -0.48102 0.61119 -0.48588 C 0.62044 -0.48935 0.62955 -0.49329 0.6388 -0.49629 C 0.65013 -0.50023 0.66145 -0.50301 0.67291 -0.50671 L 0.70377 -0.51713 C 0.71497 -0.52592 0.72617 -0.5368 0.73776 -0.54375 C 0.75078 -0.55139 0.75338 -0.5537 0.76614 -0.55856 C 0.76953 -0.55972 0.77278 -0.56065 0.7763 -0.56157 C 0.77825 -0.56204 0.77994 -0.56296 0.78203 -0.56296 C 0.79036 -0.56342 0.79882 -0.56296 0.80716 -0.56296 L 0.81119 -0.56435 " pathEditMode="relative" rAng="0" ptsTypes="AAAAAAAAAAAAAAAA">
                                      <p:cBhvr>
                                        <p:cTn id="12" dur="2000" fill="hold"/>
                                        <p:tgtEl>
                                          <p:spTgt spid="13"/>
                                        </p:tgtEl>
                                        <p:attrNameLst>
                                          <p:attrName>ppt_x</p:attrName>
                                          <p:attrName>ppt_y</p:attrName>
                                        </p:attrNameLst>
                                      </p:cBhvr>
                                      <p:rCtr x="44948" y="-330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MEJORAS</a:t>
            </a:r>
            <a:b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b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FUTURAS</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418219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B7D15A15-3C87-0F03-ECB3-F408A1102B3B}"/>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50D19C9E-0A62-F952-BAB3-6F87BFAD9DC3}"/>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3C810D83-2D41-AEE7-251C-71C9A000677D}"/>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aphicFrame>
        <p:nvGraphicFramePr>
          <p:cNvPr id="2" name="Tabla 2">
            <a:extLst>
              <a:ext uri="{FF2B5EF4-FFF2-40B4-BE49-F238E27FC236}">
                <a16:creationId xmlns:a16="http://schemas.microsoft.com/office/drawing/2014/main" id="{9B601ADE-97D8-167F-316A-F1EAB8567B8C}"/>
              </a:ext>
            </a:extLst>
          </p:cNvPr>
          <p:cNvGraphicFramePr>
            <a:graphicFrameLocks noGrp="1"/>
          </p:cNvGraphicFramePr>
          <p:nvPr>
            <p:extLst>
              <p:ext uri="{D42A27DB-BD31-4B8C-83A1-F6EECF244321}">
                <p14:modId xmlns:p14="http://schemas.microsoft.com/office/powerpoint/2010/main" val="1275021697"/>
              </p:ext>
            </p:extLst>
          </p:nvPr>
        </p:nvGraphicFramePr>
        <p:xfrm>
          <a:off x="2032000" y="1319106"/>
          <a:ext cx="8128000" cy="2966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609963676"/>
                    </a:ext>
                  </a:extLst>
                </a:gridCol>
              </a:tblGrid>
              <a:tr h="370840">
                <a:tc>
                  <a:txBody>
                    <a:bodyPr/>
                    <a:lstStyle/>
                    <a:p>
                      <a:r>
                        <a:rPr lang="es-ES" dirty="0"/>
                        <a:t>MEJORAS</a:t>
                      </a:r>
                    </a:p>
                  </a:txBody>
                  <a:tcPr/>
                </a:tc>
                <a:extLst>
                  <a:ext uri="{0D108BD9-81ED-4DB2-BD59-A6C34878D82A}">
                    <a16:rowId xmlns:a16="http://schemas.microsoft.com/office/drawing/2014/main" val="3957788058"/>
                  </a:ext>
                </a:extLst>
              </a:tr>
              <a:tr h="370840">
                <a:tc>
                  <a:txBody>
                    <a:bodyPr/>
                    <a:lstStyle/>
                    <a:p>
                      <a:r>
                        <a:rPr lang="es-ES" dirty="0"/>
                        <a:t>Arreglo de bugs conocidos</a:t>
                      </a:r>
                    </a:p>
                  </a:txBody>
                  <a:tcPr/>
                </a:tc>
                <a:extLst>
                  <a:ext uri="{0D108BD9-81ED-4DB2-BD59-A6C34878D82A}">
                    <a16:rowId xmlns:a16="http://schemas.microsoft.com/office/drawing/2014/main" val="4281721072"/>
                  </a:ext>
                </a:extLst>
              </a:tr>
              <a:tr h="370840">
                <a:tc>
                  <a:txBody>
                    <a:bodyPr/>
                    <a:lstStyle/>
                    <a:p>
                      <a:r>
                        <a:rPr lang="es-ES" dirty="0"/>
                        <a:t>Sistema de Instalación Automática</a:t>
                      </a:r>
                    </a:p>
                  </a:txBody>
                  <a:tcPr/>
                </a:tc>
                <a:extLst>
                  <a:ext uri="{0D108BD9-81ED-4DB2-BD59-A6C34878D82A}">
                    <a16:rowId xmlns:a16="http://schemas.microsoft.com/office/drawing/2014/main" val="4059310493"/>
                  </a:ext>
                </a:extLst>
              </a:tr>
              <a:tr h="370840">
                <a:tc>
                  <a:txBody>
                    <a:bodyPr/>
                    <a:lstStyle/>
                    <a:p>
                      <a:r>
                        <a:rPr lang="es-ES" dirty="0"/>
                        <a:t>Finalización del sistema de testeo</a:t>
                      </a:r>
                    </a:p>
                  </a:txBody>
                  <a:tcPr/>
                </a:tc>
                <a:extLst>
                  <a:ext uri="{0D108BD9-81ED-4DB2-BD59-A6C34878D82A}">
                    <a16:rowId xmlns:a16="http://schemas.microsoft.com/office/drawing/2014/main" val="1636534900"/>
                  </a:ext>
                </a:extLst>
              </a:tr>
              <a:tr h="370840">
                <a:tc>
                  <a:txBody>
                    <a:bodyPr/>
                    <a:lstStyle/>
                    <a:p>
                      <a:r>
                        <a:rPr lang="es-ES" dirty="0"/>
                        <a:t>Mejora del sistema de auto configuración</a:t>
                      </a:r>
                    </a:p>
                  </a:txBody>
                  <a:tcPr/>
                </a:tc>
                <a:extLst>
                  <a:ext uri="{0D108BD9-81ED-4DB2-BD59-A6C34878D82A}">
                    <a16:rowId xmlns:a16="http://schemas.microsoft.com/office/drawing/2014/main" val="308029705"/>
                  </a:ext>
                </a:extLst>
              </a:tr>
              <a:tr h="370840">
                <a:tc>
                  <a:txBody>
                    <a:bodyPr/>
                    <a:lstStyle/>
                    <a:p>
                      <a:r>
                        <a:rPr lang="es-ES" dirty="0"/>
                        <a:t>Mejora del panel de administración</a:t>
                      </a:r>
                    </a:p>
                  </a:txBody>
                  <a:tcPr/>
                </a:tc>
                <a:extLst>
                  <a:ext uri="{0D108BD9-81ED-4DB2-BD59-A6C34878D82A}">
                    <a16:rowId xmlns:a16="http://schemas.microsoft.com/office/drawing/2014/main" val="645152081"/>
                  </a:ext>
                </a:extLst>
              </a:tr>
              <a:tr h="370840">
                <a:tc>
                  <a:txBody>
                    <a:bodyPr/>
                    <a:lstStyle/>
                    <a:p>
                      <a:r>
                        <a:rPr lang="es-ES" dirty="0"/>
                        <a:t>Imagen de perfil auto elegida desde panel de imagen</a:t>
                      </a:r>
                    </a:p>
                  </a:txBody>
                  <a:tcPr/>
                </a:tc>
                <a:extLst>
                  <a:ext uri="{0D108BD9-81ED-4DB2-BD59-A6C34878D82A}">
                    <a16:rowId xmlns:a16="http://schemas.microsoft.com/office/drawing/2014/main" val="2394763228"/>
                  </a:ext>
                </a:extLst>
              </a:tr>
              <a:tr h="370840">
                <a:tc>
                  <a:txBody>
                    <a:bodyPr/>
                    <a:lstStyle/>
                    <a:p>
                      <a:r>
                        <a:rPr lang="es-ES" dirty="0"/>
                        <a:t>Compatibilidad Linux</a:t>
                      </a:r>
                    </a:p>
                  </a:txBody>
                  <a:tcPr/>
                </a:tc>
                <a:extLst>
                  <a:ext uri="{0D108BD9-81ED-4DB2-BD59-A6C34878D82A}">
                    <a16:rowId xmlns:a16="http://schemas.microsoft.com/office/drawing/2014/main" val="1884953910"/>
                  </a:ext>
                </a:extLst>
              </a:tr>
            </a:tbl>
          </a:graphicData>
        </a:graphic>
      </p:graphicFrame>
      <p:pic>
        <p:nvPicPr>
          <p:cNvPr id="7" name="Gráfico 6" descr="Insecto">
            <a:extLst>
              <a:ext uri="{FF2B5EF4-FFF2-40B4-BE49-F238E27FC236}">
                <a16:creationId xmlns:a16="http://schemas.microsoft.com/office/drawing/2014/main" id="{719DD028-266A-8C72-B285-CFDF47256A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9527098">
            <a:off x="4739640" y="7147560"/>
            <a:ext cx="914400" cy="914400"/>
          </a:xfrm>
          <a:prstGeom prst="rect">
            <a:avLst/>
          </a:prstGeom>
        </p:spPr>
      </p:pic>
      <p:pic>
        <p:nvPicPr>
          <p:cNvPr id="8" name="Gráfico 7" descr="Insecto">
            <a:extLst>
              <a:ext uri="{FF2B5EF4-FFF2-40B4-BE49-F238E27FC236}">
                <a16:creationId xmlns:a16="http://schemas.microsoft.com/office/drawing/2014/main" id="{F60D7CD6-CC9E-241E-A973-24D31FD52E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96762">
            <a:off x="-2941319" y="3192775"/>
            <a:ext cx="914400" cy="914400"/>
          </a:xfrm>
          <a:prstGeom prst="rect">
            <a:avLst/>
          </a:prstGeom>
        </p:spPr>
      </p:pic>
      <p:pic>
        <p:nvPicPr>
          <p:cNvPr id="9" name="Gráfico 8" descr="Insecto">
            <a:extLst>
              <a:ext uri="{FF2B5EF4-FFF2-40B4-BE49-F238E27FC236}">
                <a16:creationId xmlns:a16="http://schemas.microsoft.com/office/drawing/2014/main" id="{7952D008-9363-9133-B321-133E5739E3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7484248">
            <a:off x="9136238" y="-1526096"/>
            <a:ext cx="914400" cy="914400"/>
          </a:xfrm>
          <a:prstGeom prst="rect">
            <a:avLst/>
          </a:prstGeom>
        </p:spPr>
      </p:pic>
      <p:pic>
        <p:nvPicPr>
          <p:cNvPr id="10" name="Gráfico 9" descr="Insecto">
            <a:extLst>
              <a:ext uri="{FF2B5EF4-FFF2-40B4-BE49-F238E27FC236}">
                <a16:creationId xmlns:a16="http://schemas.microsoft.com/office/drawing/2014/main" id="{450D7F8C-D6E8-2D4E-916C-6FD5B26D597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3320949">
            <a:off x="13190078" y="861905"/>
            <a:ext cx="914400" cy="914400"/>
          </a:xfrm>
          <a:prstGeom prst="rect">
            <a:avLst/>
          </a:prstGeom>
        </p:spPr>
      </p:pic>
      <p:sp>
        <p:nvSpPr>
          <p:cNvPr id="11" name="Flecha: hacia abajo 10">
            <a:extLst>
              <a:ext uri="{FF2B5EF4-FFF2-40B4-BE49-F238E27FC236}">
                <a16:creationId xmlns:a16="http://schemas.microsoft.com/office/drawing/2014/main" id="{9BAB3118-F06F-C8A7-828B-DA846629C147}"/>
              </a:ext>
            </a:extLst>
          </p:cNvPr>
          <p:cNvSpPr/>
          <p:nvPr/>
        </p:nvSpPr>
        <p:spPr>
          <a:xfrm>
            <a:off x="441960" y="-1851048"/>
            <a:ext cx="975360" cy="1418387"/>
          </a:xfrm>
          <a:prstGeom prst="downArrow">
            <a:avLst/>
          </a:prstGeom>
          <a:solidFill>
            <a:schemeClr val="accent6"/>
          </a:solidFill>
          <a:ln>
            <a:solidFill>
              <a:schemeClr val="accent6"/>
            </a:solid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4" name="Grupo 13">
            <a:extLst>
              <a:ext uri="{FF2B5EF4-FFF2-40B4-BE49-F238E27FC236}">
                <a16:creationId xmlns:a16="http://schemas.microsoft.com/office/drawing/2014/main" id="{FB976E88-79CA-46C9-9261-D27D2E2714E2}"/>
              </a:ext>
            </a:extLst>
          </p:cNvPr>
          <p:cNvGrpSpPr/>
          <p:nvPr/>
        </p:nvGrpSpPr>
        <p:grpSpPr>
          <a:xfrm>
            <a:off x="-1222691" y="3267410"/>
            <a:ext cx="929640" cy="1015663"/>
            <a:chOff x="10058399" y="2474986"/>
            <a:chExt cx="929640" cy="1015663"/>
          </a:xfrm>
        </p:grpSpPr>
        <p:sp>
          <p:nvSpPr>
            <p:cNvPr id="12" name="Rectángulo 11">
              <a:extLst>
                <a:ext uri="{FF2B5EF4-FFF2-40B4-BE49-F238E27FC236}">
                  <a16:creationId xmlns:a16="http://schemas.microsoft.com/office/drawing/2014/main" id="{8495760B-5530-7C83-36AF-96300697B565}"/>
                </a:ext>
              </a:extLst>
            </p:cNvPr>
            <p:cNvSpPr/>
            <p:nvPr/>
          </p:nvSpPr>
          <p:spPr>
            <a:xfrm>
              <a:off x="10058399" y="2927931"/>
              <a:ext cx="497841" cy="50106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679BFACD-03DB-A251-2BC7-0E20F5760E5A}"/>
                </a:ext>
              </a:extLst>
            </p:cNvPr>
            <p:cNvSpPr txBox="1"/>
            <p:nvPr/>
          </p:nvSpPr>
          <p:spPr>
            <a:xfrm>
              <a:off x="10124439" y="2474986"/>
              <a:ext cx="863600" cy="1015663"/>
            </a:xfrm>
            <a:prstGeom prst="rect">
              <a:avLst/>
            </a:prstGeom>
            <a:noFill/>
          </p:spPr>
          <p:txBody>
            <a:bodyPr wrap="square" rtlCol="0">
              <a:spAutoFit/>
            </a:bodyPr>
            <a:lstStyle/>
            <a:p>
              <a:r>
                <a:rPr lang="es-ES" sz="6000" dirty="0">
                  <a:solidFill>
                    <a:schemeClr val="accent6"/>
                  </a:solidFill>
                </a:rPr>
                <a:t>✓</a:t>
              </a:r>
              <a:endParaRPr lang="es-ES" dirty="0">
                <a:solidFill>
                  <a:schemeClr val="accent6"/>
                </a:solidFill>
              </a:endParaRPr>
            </a:p>
          </p:txBody>
        </p:sp>
      </p:grpSp>
    </p:spTree>
    <p:extLst>
      <p:ext uri="{BB962C8B-B14F-4D97-AF65-F5344CB8AC3E}">
        <p14:creationId xmlns:p14="http://schemas.microsoft.com/office/powerpoint/2010/main" val="87052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248 -0.00996 L 0.00248 -0.00996 C 0.00717 -0.02107 0.01237 -0.03149 0.01628 -0.04329 C 0.01875 -0.05093 0.01901 -0.06019 0.02136 -0.06783 C 0.02956 -0.09653 0.03685 -0.12639 0.04753 -0.15232 C 0.07279 -0.21343 0.07448 -0.2132 0.09375 -0.27454 C 0.10326 -0.3044 0.10092 -0.30811 0.1125 -0.3301 C 0.11563 -0.33588 0.1181 -0.34445 0.12253 -0.34561 C 0.14271 -0.3507 0.16342 -0.34699 0.18386 -0.34792 C 0.20105 -0.36065 0.22852 -0.38102 0.24362 -0.39445 C 0.25105 -0.40093 0.25782 -0.40926 0.26498 -0.41667 C 0.26706 -0.42408 0.26954 -0.43125 0.27123 -0.43889 C 0.27422 -0.45348 0.26967 -0.46737 0.27748 -0.48102 C 0.28373 -0.49237 0.29258 -0.49885 0.30118 -0.50324 C 0.31185 -0.5088 0.34441 -0.51112 0.35743 -0.51227 C 0.38464 -0.51968 0.40052 -0.52593 0.43373 -0.51227 C 0.44388 -0.50811 0.44961 -0.48519 0.4599 -0.48102 C 0.46368 -0.47963 0.46732 -0.47755 0.47123 -0.47662 C 0.4793 -0.475 0.51472 -0.47246 0.51875 -0.47223 C 0.54115 -0.47454 0.56381 -0.4757 0.5862 -0.47894 C 0.5892 -0.4794 0.59245 -0.48056 0.59493 -0.48334 C 0.59727 -0.48588 0.59818 -0.49098 0.6 -0.49445 C 0.60235 -0.49908 0.60521 -0.50301 0.60743 -0.50787 C 0.61381 -0.52107 0.62032 -0.53982 0.625 -0.55417 C 0.63008 -0.57014 0.62891 -0.57176 0.6349 -0.58542 C 0.63998 -0.5963 0.64271 -0.59676 0.65 -0.60533 C 0.65547 -0.61181 0.6612 -0.6176 0.66615 -0.62524 C 0.67227 -0.63473 0.68711 -0.6676 0.69115 -0.67871 C 0.69792 -0.69676 0.70482 -0.71459 0.7099 -0.73426 C 0.71784 -0.76412 0.71667 -0.76436 0.72618 -0.7875 C 0.72696 -0.78912 0.72787 -0.79051 0.72865 -0.7919 L 0.76003 -0.84098 " pathEditMode="relative" ptsTypes="AAAAAAAAAAAAAAAAAAAAAAAAAAAAAAAA">
                                      <p:cBhvr>
                                        <p:cTn id="6" dur="2000" fill="hold"/>
                                        <p:tgtEl>
                                          <p:spTgt spid="8"/>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1563 -0.00416 L -0.01563 -0.00416 C -0.01068 0.01158 -0.0043 0.02593 -0.00065 0.0426 C 0.00325 0.06111 0.00469 0.08102 0.00677 0.10047 C 0.01198 0.14584 0.01185 0.15463 0.01432 0.19792 C 0.01471 0.23565 0.01328 0.27385 0.01562 0.31135 C 0.01601 0.3176 0.02786 0.31991 0.0293 0.32014 C 0.05013 0.32292 0.07096 0.32454 0.09193 0.32685 C 0.09232 0.33056 0.0931 0.33426 0.0931 0.33797 C 0.0931 0.4007 0.0944 0.39885 0.08932 0.44028 C 0.08815 0.44977 0.08724 0.45949 0.08555 0.46898 C 0.08385 0.47963 0.08138 0.48982 0.0793 0.50023 C 0.07721 0.51204 0.07513 0.52385 0.07305 0.53565 C 0.07266 0.54306 0.07253 0.5507 0.07187 0.55787 C 0.07135 0.5632 0.06966 0.56806 0.0694 0.57361 C 0.06849 0.58681 0.06862 0.60023 0.0681 0.61343 C 0.06784 0.62084 0.06797 0.62848 0.0668 0.63565 C 0.06588 0.64213 0.06354 0.64769 0.06185 0.65348 C 0.06146 0.6588 0.06133 0.66412 0.06055 0.66898 C 0.05963 0.67523 0.05716 0.68056 0.0569 0.68681 C 0.05638 0.69584 0.05664 0.70486 0.05807 0.71343 C 0.06081 0.72963 0.0737 0.74792 0.0806 0.75348 C 0.09088 0.76204 0.10234 0.76528 0.11315 0.7713 C 0.11641 0.7757 0.11979 0.78033 0.12318 0.78473 C 0.12435 0.78611 0.12604 0.78704 0.12682 0.78912 C 0.12851 0.79306 0.12943 0.79792 0.1306 0.80232 C 0.13281 0.81042 0.13476 0.81875 0.13685 0.82685 C 0.13437 0.84676 0.13424 0.86829 0.12943 0.88681 C 0.12526 0.90255 0.11068 0.92685 0.11068 0.92685 C 0.11016 0.92986 0.1082 0.93357 0.10937 0.93565 C 0.11302 0.94283 0.11862 0.94584 0.12318 0.95139 C 0.12904 0.95857 0.13476 0.96621 0.14062 0.97361 C 0.14154 0.98102 0.14297 0.9882 0.1431 0.99584 C 0.14453 1.07431 0.14075 1.04723 0.1069 1.12917 C 0.10325 1.13773 0.09687 1.15579 0.09687 1.15579 C 0.09479 1.17477 0.09401 1.16621 0.1056 1.18681 C 0.13086 1.23172 0.10781 1.1882 0.13307 1.22685 C 0.13633 1.23172 0.13893 1.24329 0.14062 1.24908 C 0.14154 1.26459 0.14141 1.28033 0.1431 1.29584 C 0.14766 1.33565 0.14687 1.28334 0.14687 1.31135 L 0.1457 1.39144 " pathEditMode="relative" ptsTypes="AAAAAAAAAAAAAAAAAAAAAAAAAAAAAAAAAAAAAAAAA">
                                      <p:cBhvr>
                                        <p:cTn id="8" dur="2000" fill="hold"/>
                                        <p:tgtEl>
                                          <p:spTgt spid="9"/>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0065 0.00995 L 0.00065 0.00995 C -0.02604 0.01736 -0.05364 0.01759 -0.07943 0.03218 C -0.10078 0.04398 -0.12018 0.05116 -0.13945 0.06991 C -0.14336 0.07361 -0.14739 0.07778 -0.15065 0.0831 C -0.16172 0.10162 -0.16836 0.13009 -0.17318 0.1544 C -0.1806 0.19097 -0.18359 0.20301 -0.18815 0.24769 C -0.18906 0.25579 -0.18945 0.26412 -0.19062 0.27199 C -0.19284 0.28565 -0.19609 0.29861 -0.19818 0.31204 C -0.19974 0.32222 -0.19974 0.33333 -0.20195 0.34329 C -0.20443 0.3544 -0.20859 0.36389 -0.21198 0.37431 C -0.21549 0.40301 -0.21771 0.42708 -0.22448 0.4544 C -0.23164 0.4838 -0.23711 0.51551 -0.24818 0.54097 C -0.25104 0.54769 -0.25286 0.55671 -0.2569 0.56088 C -0.26133 0.56551 -0.26693 0.56389 -0.27187 0.56551 C -0.27448 0.56829 -0.27734 0.57037 -0.27943 0.57431 C -0.28776 0.59051 -0.28698 0.60324 -0.28945 0.62546 C -0.28984 0.64028 -0.29023 0.65509 -0.29062 0.66991 C -0.29297 0.74213 -0.28893 0.8081 -0.30443 0.87431 C -0.30677 0.88426 -0.31029 0.89306 -0.31445 0.90093 C -0.34271 0.95486 -0.33346 0.92755 -0.36315 0.96991 C -0.37031 0.98009 -0.37669 0.99167 -0.3832 1.00324 C -0.38502 1.00648 -0.38646 1.01065 -0.38815 1.01435 L -0.39323 1.02546 L -0.42812 1.09884 " pathEditMode="relative" ptsTypes="AAAAAAAAAAAAAAAAAAAAAAAAA">
                                      <p:cBhvr>
                                        <p:cTn id="10" dur="2000" fill="hold"/>
                                        <p:tgtEl>
                                          <p:spTgt spid="10"/>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01862 -0.0088 L -0.2388 -0.26899 L -0.32018 -0.39769 L -0.33008 -0.53565 L -0.38633 -0.56436 L -0.43502 -0.67338 L -0.48633 -0.70209 " pathEditMode="relative" ptsTypes="AAAAAAA">
                                      <p:cBhvr>
                                        <p:cTn id="12" dur="2000" fill="hold"/>
                                        <p:tgtEl>
                                          <p:spTgt spid="7"/>
                                        </p:tgtEl>
                                        <p:attrNameLst>
                                          <p:attrName>ppt_x</p:attrName>
                                          <p:attrName>ppt_y</p:attrName>
                                        </p:attrNameLst>
                                      </p:cBhvr>
                                    </p:animMotion>
                                  </p:childTnLst>
                                </p:cTn>
                              </p:par>
                            </p:childTnLst>
                          </p:cTn>
                        </p:par>
                        <p:par>
                          <p:cTn id="13" fill="hold">
                            <p:stCondLst>
                              <p:cond delay="2000"/>
                            </p:stCondLst>
                            <p:childTnLst>
                              <p:par>
                                <p:cTn id="14" presetID="42" presetClass="path" presetSubtype="0" accel="50000" decel="50000" fill="hold" grpId="0" nodeType="afterEffect">
                                  <p:stCondLst>
                                    <p:cond delay="0"/>
                                  </p:stCondLst>
                                  <p:childTnLst>
                                    <p:animMotion origin="layout" path="M -1.875E-6 -4.81481E-6 L 0.00508 1.28426 " pathEditMode="relative" rAng="0" ptsTypes="AA">
                                      <p:cBhvr>
                                        <p:cTn id="15" dur="2000" fill="hold"/>
                                        <p:tgtEl>
                                          <p:spTgt spid="11"/>
                                        </p:tgtEl>
                                        <p:attrNameLst>
                                          <p:attrName>ppt_x</p:attrName>
                                          <p:attrName>ppt_y</p:attrName>
                                        </p:attrNameLst>
                                      </p:cBhvr>
                                      <p:rCtr x="247" y="64213"/>
                                    </p:animMotion>
                                  </p:childTnLst>
                                </p:cTn>
                              </p:par>
                            </p:childTnLst>
                          </p:cTn>
                        </p:par>
                        <p:par>
                          <p:cTn id="16" fill="hold">
                            <p:stCondLst>
                              <p:cond delay="4000"/>
                            </p:stCondLst>
                            <p:childTnLst>
                              <p:par>
                                <p:cTn id="17" presetID="42" presetClass="path" presetSubtype="0" accel="50000" decel="50000" fill="hold" nodeType="afterEffect">
                                  <p:stCondLst>
                                    <p:cond delay="0"/>
                                  </p:stCondLst>
                                  <p:childTnLst>
                                    <p:animMotion origin="layout" path="M -6.25E-7 -2.96296E-6 L 0.62461 0.51181 " pathEditMode="relative" rAng="0" ptsTypes="AA">
                                      <p:cBhvr>
                                        <p:cTn id="18" dur="2000" fill="hold"/>
                                        <p:tgtEl>
                                          <p:spTgt spid="14"/>
                                        </p:tgtEl>
                                        <p:attrNameLst>
                                          <p:attrName>ppt_x</p:attrName>
                                          <p:attrName>ppt_y</p:attrName>
                                        </p:attrNameLst>
                                      </p:cBhvr>
                                      <p:rCtr x="31224" y="255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ángulo 4099">
            <a:extLst>
              <a:ext uri="{FF2B5EF4-FFF2-40B4-BE49-F238E27FC236}">
                <a16:creationId xmlns:a16="http://schemas.microsoft.com/office/drawing/2014/main" id="{8F1F49F0-4FB9-B6B1-4213-D251712A98AD}"/>
              </a:ext>
            </a:extLst>
          </p:cNvPr>
          <p:cNvSpPr/>
          <p:nvPr/>
        </p:nvSpPr>
        <p:spPr>
          <a:xfrm>
            <a:off x="8219440" y="3794760"/>
            <a:ext cx="3972560" cy="68072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 name="Grupo 3">
            <a:extLst>
              <a:ext uri="{FF2B5EF4-FFF2-40B4-BE49-F238E27FC236}">
                <a16:creationId xmlns:a16="http://schemas.microsoft.com/office/drawing/2014/main" id="{1C64B79C-4493-3DA1-01A7-AC71D60BB647}"/>
              </a:ext>
            </a:extLst>
          </p:cNvPr>
          <p:cNvGrpSpPr/>
          <p:nvPr/>
        </p:nvGrpSpPr>
        <p:grpSpPr>
          <a:xfrm>
            <a:off x="0" y="-460910"/>
            <a:ext cx="12192000" cy="1418388"/>
            <a:chOff x="0" y="-1"/>
            <a:chExt cx="7315200" cy="1216153"/>
          </a:xfrm>
        </p:grpSpPr>
        <p:sp>
          <p:nvSpPr>
            <p:cNvPr id="5" name="Rectángulo 51">
              <a:extLst>
                <a:ext uri="{FF2B5EF4-FFF2-40B4-BE49-F238E27FC236}">
                  <a16:creationId xmlns:a16="http://schemas.microsoft.com/office/drawing/2014/main" id="{97FC56FF-7EE8-D68A-7B28-0A9BA161367A}"/>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A42C688F-02BD-5331-90C2-1468936A0E58}"/>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7" name="Título 7">
            <a:extLst>
              <a:ext uri="{FF2B5EF4-FFF2-40B4-BE49-F238E27FC236}">
                <a16:creationId xmlns:a16="http://schemas.microsoft.com/office/drawing/2014/main" id="{7B4A9064-421F-0FEA-1435-B8FD650A7D46}"/>
              </a:ext>
            </a:extLst>
          </p:cNvPr>
          <p:cNvSpPr txBox="1">
            <a:spLocks/>
          </p:cNvSpPr>
          <p:nvPr/>
        </p:nvSpPr>
        <p:spPr>
          <a:xfrm>
            <a:off x="157717" y="2482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Valoración personal</a:t>
            </a:r>
          </a:p>
        </p:txBody>
      </p:sp>
      <p:sp>
        <p:nvSpPr>
          <p:cNvPr id="8" name="CuadroTexto 7">
            <a:extLst>
              <a:ext uri="{FF2B5EF4-FFF2-40B4-BE49-F238E27FC236}">
                <a16:creationId xmlns:a16="http://schemas.microsoft.com/office/drawing/2014/main" id="{FA60A9E1-ED9B-7DD6-0A17-E18A77B9B0FE}"/>
              </a:ext>
            </a:extLst>
          </p:cNvPr>
          <p:cNvSpPr txBox="1"/>
          <p:nvPr/>
        </p:nvSpPr>
        <p:spPr>
          <a:xfrm>
            <a:off x="7195703" y="1708060"/>
            <a:ext cx="4927600" cy="2308324"/>
          </a:xfrm>
          <a:prstGeom prst="rect">
            <a:avLst/>
          </a:prstGeom>
          <a:noFill/>
        </p:spPr>
        <p:txBody>
          <a:bodyPr wrap="square" rtlCol="0">
            <a:spAutoFit/>
          </a:bodyPr>
          <a:lstStyle/>
          <a:p>
            <a:r>
              <a:rPr lang="es-ES" sz="1800" b="0" i="0" u="none" strike="noStrike" baseline="0" dirty="0">
                <a:solidFill>
                  <a:srgbClr val="000000"/>
                </a:solidFill>
                <a:latin typeface="Times New Roman" panose="02020603050405020304" pitchFamily="18" charset="0"/>
              </a:rPr>
              <a:t>En conjunto el proyecto en si es complejo ya que usamos lenguajes como Java, C#, .bat, Js, Ts, Sql de los cuales algunos se han tenido que aprender desde cero. </a:t>
            </a:r>
          </a:p>
          <a:p>
            <a:endParaRPr lang="es-ES" dirty="0">
              <a:solidFill>
                <a:srgbClr val="000000"/>
              </a:solidFill>
              <a:latin typeface="Times New Roman" panose="02020603050405020304" pitchFamily="18" charset="0"/>
            </a:endParaRPr>
          </a:p>
          <a:p>
            <a:r>
              <a:rPr lang="es-ES" dirty="0">
                <a:solidFill>
                  <a:srgbClr val="000000"/>
                </a:solidFill>
                <a:latin typeface="Times New Roman" panose="02020603050405020304" pitchFamily="18" charset="0"/>
              </a:rPr>
              <a:t>Pero por eso mismo ha sido una gran oportunidad para aprender, mejorar y disfrutar debido a la dificultad añadida.</a:t>
            </a:r>
            <a:endParaRPr lang="es-ES" dirty="0"/>
          </a:p>
        </p:txBody>
      </p:sp>
      <p:sp>
        <p:nvSpPr>
          <p:cNvPr id="9" name="Estrella: 5 puntas 8">
            <a:extLst>
              <a:ext uri="{FF2B5EF4-FFF2-40B4-BE49-F238E27FC236}">
                <a16:creationId xmlns:a16="http://schemas.microsoft.com/office/drawing/2014/main" id="{BC0EA03E-3D65-EF2D-5063-CA82EDA53110}"/>
              </a:ext>
            </a:extLst>
          </p:cNvPr>
          <p:cNvSpPr/>
          <p:nvPr/>
        </p:nvSpPr>
        <p:spPr>
          <a:xfrm>
            <a:off x="1869440" y="2459151"/>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0" name="Estrella: 5 puntas 9">
            <a:extLst>
              <a:ext uri="{FF2B5EF4-FFF2-40B4-BE49-F238E27FC236}">
                <a16:creationId xmlns:a16="http://schemas.microsoft.com/office/drawing/2014/main" id="{AFBFF468-264A-8911-23ED-B956110D0736}"/>
              </a:ext>
            </a:extLst>
          </p:cNvPr>
          <p:cNvSpPr/>
          <p:nvPr/>
        </p:nvSpPr>
        <p:spPr>
          <a:xfrm>
            <a:off x="2832219" y="2459151"/>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1" name="Estrella: 5 puntas 10">
            <a:extLst>
              <a:ext uri="{FF2B5EF4-FFF2-40B4-BE49-F238E27FC236}">
                <a16:creationId xmlns:a16="http://schemas.microsoft.com/office/drawing/2014/main" id="{1D0B4699-8CAC-8E67-9C7A-57B8E30FC0FD}"/>
              </a:ext>
            </a:extLst>
          </p:cNvPr>
          <p:cNvSpPr/>
          <p:nvPr/>
        </p:nvSpPr>
        <p:spPr>
          <a:xfrm>
            <a:off x="3794998" y="2437236"/>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2" name="Estrella: 5 puntas 11">
            <a:extLst>
              <a:ext uri="{FF2B5EF4-FFF2-40B4-BE49-F238E27FC236}">
                <a16:creationId xmlns:a16="http://schemas.microsoft.com/office/drawing/2014/main" id="{2A2C52DA-12EF-FF4F-8E59-8198F729DA1A}"/>
              </a:ext>
            </a:extLst>
          </p:cNvPr>
          <p:cNvSpPr/>
          <p:nvPr/>
        </p:nvSpPr>
        <p:spPr>
          <a:xfrm>
            <a:off x="4780281" y="2437236"/>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3" name="Estrella: 5 puntas 12">
            <a:extLst>
              <a:ext uri="{FF2B5EF4-FFF2-40B4-BE49-F238E27FC236}">
                <a16:creationId xmlns:a16="http://schemas.microsoft.com/office/drawing/2014/main" id="{59D4E465-A79E-7A1E-DF85-BB27DA5C3C14}"/>
              </a:ext>
            </a:extLst>
          </p:cNvPr>
          <p:cNvSpPr/>
          <p:nvPr/>
        </p:nvSpPr>
        <p:spPr>
          <a:xfrm>
            <a:off x="5765564" y="2437236"/>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4" name="Estrella: 5 puntas 13">
            <a:extLst>
              <a:ext uri="{FF2B5EF4-FFF2-40B4-BE49-F238E27FC236}">
                <a16:creationId xmlns:a16="http://schemas.microsoft.com/office/drawing/2014/main" id="{D9ACD366-C7C0-1B61-6CB1-4C8A2C4432C8}"/>
              </a:ext>
            </a:extLst>
          </p:cNvPr>
          <p:cNvSpPr/>
          <p:nvPr/>
        </p:nvSpPr>
        <p:spPr>
          <a:xfrm>
            <a:off x="1869440" y="3267442"/>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5" name="Estrella: 5 puntas 14">
            <a:extLst>
              <a:ext uri="{FF2B5EF4-FFF2-40B4-BE49-F238E27FC236}">
                <a16:creationId xmlns:a16="http://schemas.microsoft.com/office/drawing/2014/main" id="{0C3377CD-2279-5554-18B3-6C62F9BE8505}"/>
              </a:ext>
            </a:extLst>
          </p:cNvPr>
          <p:cNvSpPr/>
          <p:nvPr/>
        </p:nvSpPr>
        <p:spPr>
          <a:xfrm>
            <a:off x="2832219" y="3267442"/>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6" name="Estrella: 5 puntas 15">
            <a:extLst>
              <a:ext uri="{FF2B5EF4-FFF2-40B4-BE49-F238E27FC236}">
                <a16:creationId xmlns:a16="http://schemas.microsoft.com/office/drawing/2014/main" id="{7895ABB9-D787-9FFE-F79C-B049F1F2C03E}"/>
              </a:ext>
            </a:extLst>
          </p:cNvPr>
          <p:cNvSpPr/>
          <p:nvPr/>
        </p:nvSpPr>
        <p:spPr>
          <a:xfrm>
            <a:off x="3794998" y="3267442"/>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7" name="Estrella: 5 puntas 16">
            <a:extLst>
              <a:ext uri="{FF2B5EF4-FFF2-40B4-BE49-F238E27FC236}">
                <a16:creationId xmlns:a16="http://schemas.microsoft.com/office/drawing/2014/main" id="{873044EF-C45A-F647-263B-FD1D8A2DBB02}"/>
              </a:ext>
            </a:extLst>
          </p:cNvPr>
          <p:cNvSpPr/>
          <p:nvPr/>
        </p:nvSpPr>
        <p:spPr>
          <a:xfrm>
            <a:off x="4780281" y="3267442"/>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8" name="Estrella: 5 puntas 17">
            <a:extLst>
              <a:ext uri="{FF2B5EF4-FFF2-40B4-BE49-F238E27FC236}">
                <a16:creationId xmlns:a16="http://schemas.microsoft.com/office/drawing/2014/main" id="{68200B74-07BB-A4A7-9E1B-558AE3BE2EF3}"/>
              </a:ext>
            </a:extLst>
          </p:cNvPr>
          <p:cNvSpPr/>
          <p:nvPr/>
        </p:nvSpPr>
        <p:spPr>
          <a:xfrm>
            <a:off x="1869440" y="42214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19" name="Estrella: 5 puntas 18">
            <a:extLst>
              <a:ext uri="{FF2B5EF4-FFF2-40B4-BE49-F238E27FC236}">
                <a16:creationId xmlns:a16="http://schemas.microsoft.com/office/drawing/2014/main" id="{3F5915A6-E1B2-12FB-3752-08DC6D2AE0FA}"/>
              </a:ext>
            </a:extLst>
          </p:cNvPr>
          <p:cNvSpPr/>
          <p:nvPr/>
        </p:nvSpPr>
        <p:spPr>
          <a:xfrm>
            <a:off x="2832219" y="42214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0" name="Estrella: 5 puntas 19">
            <a:extLst>
              <a:ext uri="{FF2B5EF4-FFF2-40B4-BE49-F238E27FC236}">
                <a16:creationId xmlns:a16="http://schemas.microsoft.com/office/drawing/2014/main" id="{2764906E-50B4-8783-88EE-52359300ACC7}"/>
              </a:ext>
            </a:extLst>
          </p:cNvPr>
          <p:cNvSpPr/>
          <p:nvPr/>
        </p:nvSpPr>
        <p:spPr>
          <a:xfrm>
            <a:off x="3794998" y="42214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1" name="Estrella: 5 puntas 20">
            <a:extLst>
              <a:ext uri="{FF2B5EF4-FFF2-40B4-BE49-F238E27FC236}">
                <a16:creationId xmlns:a16="http://schemas.microsoft.com/office/drawing/2014/main" id="{511E9C83-F4BC-319D-A7DC-99F4D8ECD392}"/>
              </a:ext>
            </a:extLst>
          </p:cNvPr>
          <p:cNvSpPr/>
          <p:nvPr/>
        </p:nvSpPr>
        <p:spPr>
          <a:xfrm>
            <a:off x="1869440" y="50342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2" name="Estrella: 5 puntas 21">
            <a:extLst>
              <a:ext uri="{FF2B5EF4-FFF2-40B4-BE49-F238E27FC236}">
                <a16:creationId xmlns:a16="http://schemas.microsoft.com/office/drawing/2014/main" id="{B22ADC2B-7842-AB75-3D4D-C07B5CF1FBB6}"/>
              </a:ext>
            </a:extLst>
          </p:cNvPr>
          <p:cNvSpPr/>
          <p:nvPr/>
        </p:nvSpPr>
        <p:spPr>
          <a:xfrm>
            <a:off x="2832219" y="50342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3" name="Estrella: 5 puntas 22">
            <a:extLst>
              <a:ext uri="{FF2B5EF4-FFF2-40B4-BE49-F238E27FC236}">
                <a16:creationId xmlns:a16="http://schemas.microsoft.com/office/drawing/2014/main" id="{769A65C3-6C48-54C8-DD04-8B8300DAF5C4}"/>
              </a:ext>
            </a:extLst>
          </p:cNvPr>
          <p:cNvSpPr/>
          <p:nvPr/>
        </p:nvSpPr>
        <p:spPr>
          <a:xfrm>
            <a:off x="1869440" y="5847080"/>
            <a:ext cx="762000" cy="680720"/>
          </a:xfrm>
          <a:prstGeom prst="star5">
            <a:avLst/>
          </a:prstGeom>
          <a:solidFill>
            <a:schemeClr val="accent5">
              <a:lumMod val="60000"/>
              <a:lumOff val="40000"/>
            </a:schemeClr>
          </a:solid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sp>
        <p:nvSpPr>
          <p:cNvPr id="24" name="Rectángulo 23">
            <a:extLst>
              <a:ext uri="{FF2B5EF4-FFF2-40B4-BE49-F238E27FC236}">
                <a16:creationId xmlns:a16="http://schemas.microsoft.com/office/drawing/2014/main" id="{3347C558-A916-C225-277A-0B048A8ACE35}"/>
              </a:ext>
            </a:extLst>
          </p:cNvPr>
          <p:cNvSpPr/>
          <p:nvPr/>
        </p:nvSpPr>
        <p:spPr>
          <a:xfrm>
            <a:off x="0" y="1412240"/>
            <a:ext cx="1747520" cy="5445760"/>
          </a:xfrm>
          <a:prstGeom prst="rect">
            <a:avLst/>
          </a:prstGeom>
          <a:solidFill>
            <a:schemeClr val="accent5">
              <a:lumMod val="60000"/>
              <a:lumOff val="4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3071389D-3F89-8E3F-FB0E-852CC5F0C2E7}"/>
              </a:ext>
            </a:extLst>
          </p:cNvPr>
          <p:cNvSpPr/>
          <p:nvPr/>
        </p:nvSpPr>
        <p:spPr>
          <a:xfrm>
            <a:off x="0" y="2459150"/>
            <a:ext cx="1747520" cy="80614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07198FF5-50B2-2D07-BD2D-D71131FE1B5E}"/>
              </a:ext>
            </a:extLst>
          </p:cNvPr>
          <p:cNvSpPr/>
          <p:nvPr/>
        </p:nvSpPr>
        <p:spPr>
          <a:xfrm>
            <a:off x="0" y="4082744"/>
            <a:ext cx="1747520" cy="88731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37E2BC5A-110A-B93C-23A1-7E3EF4590FAB}"/>
              </a:ext>
            </a:extLst>
          </p:cNvPr>
          <p:cNvSpPr/>
          <p:nvPr/>
        </p:nvSpPr>
        <p:spPr>
          <a:xfrm>
            <a:off x="0" y="4909094"/>
            <a:ext cx="1747520" cy="877026"/>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Rectángulo 27">
            <a:extLst>
              <a:ext uri="{FF2B5EF4-FFF2-40B4-BE49-F238E27FC236}">
                <a16:creationId xmlns:a16="http://schemas.microsoft.com/office/drawing/2014/main" id="{3DC0D0C2-D0E8-25A7-B8A2-B4FF1BA7B748}"/>
              </a:ext>
            </a:extLst>
          </p:cNvPr>
          <p:cNvSpPr/>
          <p:nvPr/>
        </p:nvSpPr>
        <p:spPr>
          <a:xfrm>
            <a:off x="0" y="5787503"/>
            <a:ext cx="1747520" cy="107049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id="{E10DD944-2B0D-A6FD-03C4-F3A59A8CC5D6}"/>
              </a:ext>
            </a:extLst>
          </p:cNvPr>
          <p:cNvSpPr/>
          <p:nvPr/>
        </p:nvSpPr>
        <p:spPr>
          <a:xfrm>
            <a:off x="10279" y="3266678"/>
            <a:ext cx="1747520" cy="814683"/>
          </a:xfrm>
          <a:prstGeom prst="rect">
            <a:avLst/>
          </a:prstGeom>
          <a:solidFill>
            <a:srgbClr val="CDE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96" name="Rectángulo 4095">
            <a:extLst>
              <a:ext uri="{FF2B5EF4-FFF2-40B4-BE49-F238E27FC236}">
                <a16:creationId xmlns:a16="http://schemas.microsoft.com/office/drawing/2014/main" id="{A0309278-FC71-DE5A-C085-0F0D0789078E}"/>
              </a:ext>
            </a:extLst>
          </p:cNvPr>
          <p:cNvSpPr/>
          <p:nvPr/>
        </p:nvSpPr>
        <p:spPr>
          <a:xfrm>
            <a:off x="8219440" y="5847080"/>
            <a:ext cx="3972560" cy="68072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97" name="Rectángulo 4096">
            <a:extLst>
              <a:ext uri="{FF2B5EF4-FFF2-40B4-BE49-F238E27FC236}">
                <a16:creationId xmlns:a16="http://schemas.microsoft.com/office/drawing/2014/main" id="{09CDB6F5-06D1-BEBC-DCE9-BC7D0FB42310}"/>
              </a:ext>
            </a:extLst>
          </p:cNvPr>
          <p:cNvSpPr/>
          <p:nvPr/>
        </p:nvSpPr>
        <p:spPr>
          <a:xfrm>
            <a:off x="10322560" y="5166360"/>
            <a:ext cx="1869440" cy="68072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99" name="Rectángulo 4098">
            <a:extLst>
              <a:ext uri="{FF2B5EF4-FFF2-40B4-BE49-F238E27FC236}">
                <a16:creationId xmlns:a16="http://schemas.microsoft.com/office/drawing/2014/main" id="{1AE1EA71-E4B4-335A-457A-970ED9DA5B91}"/>
              </a:ext>
            </a:extLst>
          </p:cNvPr>
          <p:cNvSpPr/>
          <p:nvPr/>
        </p:nvSpPr>
        <p:spPr>
          <a:xfrm>
            <a:off x="9164320" y="4485640"/>
            <a:ext cx="3027680" cy="68072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4390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9"/>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10"/>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11"/>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12"/>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13"/>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14"/>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15"/>
                                        </p:tgtEl>
                                        <p:attrNameLst>
                                          <p:attrName>r</p:attrName>
                                        </p:attrNameLst>
                                      </p:cBhvr>
                                    </p:animRot>
                                  </p:childTnLst>
                                </p:cTn>
                              </p:par>
                              <p:par>
                                <p:cTn id="25" presetID="8" presetClass="emph" presetSubtype="0" fill="hold" grpId="0" nodeType="withEffect">
                                  <p:stCondLst>
                                    <p:cond delay="0"/>
                                  </p:stCondLst>
                                  <p:childTnLst>
                                    <p:animRot by="21600000">
                                      <p:cBhvr>
                                        <p:cTn id="26" dur="2000" fill="hold"/>
                                        <p:tgtEl>
                                          <p:spTgt spid="16"/>
                                        </p:tgtEl>
                                        <p:attrNameLst>
                                          <p:attrName>r</p:attrName>
                                        </p:attrNameLst>
                                      </p:cBhvr>
                                    </p:animRot>
                                  </p:childTnLst>
                                </p:cTn>
                              </p:par>
                              <p:par>
                                <p:cTn id="27" presetID="8" presetClass="emph" presetSubtype="0" fill="hold" grpId="0" nodeType="withEffect">
                                  <p:stCondLst>
                                    <p:cond delay="0"/>
                                  </p:stCondLst>
                                  <p:childTnLst>
                                    <p:animRot by="21600000">
                                      <p:cBhvr>
                                        <p:cTn id="28" dur="2000" fill="hold"/>
                                        <p:tgtEl>
                                          <p:spTgt spid="17"/>
                                        </p:tgtEl>
                                        <p:attrNameLst>
                                          <p:attrName>r</p:attrName>
                                        </p:attrNameLst>
                                      </p:cBhvr>
                                    </p:animRot>
                                  </p:childTnLst>
                                </p:cTn>
                              </p:par>
                              <p:par>
                                <p:cTn id="29" presetID="8" presetClass="emph" presetSubtype="0" fill="hold" grpId="0" nodeType="withEffect">
                                  <p:stCondLst>
                                    <p:cond delay="0"/>
                                  </p:stCondLst>
                                  <p:childTnLst>
                                    <p:animRot by="21600000">
                                      <p:cBhvr>
                                        <p:cTn id="30" dur="2000" fill="hold"/>
                                        <p:tgtEl>
                                          <p:spTgt spid="18"/>
                                        </p:tgtEl>
                                        <p:attrNameLst>
                                          <p:attrName>r</p:attrName>
                                        </p:attrNameLst>
                                      </p:cBhvr>
                                    </p:animRot>
                                  </p:childTnLst>
                                </p:cTn>
                              </p:par>
                              <p:par>
                                <p:cTn id="31" presetID="8" presetClass="emph" presetSubtype="0" fill="hold" grpId="0" nodeType="withEffect">
                                  <p:stCondLst>
                                    <p:cond delay="0"/>
                                  </p:stCondLst>
                                  <p:childTnLst>
                                    <p:animRot by="21600000">
                                      <p:cBhvr>
                                        <p:cTn id="32" dur="2000" fill="hold"/>
                                        <p:tgtEl>
                                          <p:spTgt spid="19"/>
                                        </p:tgtEl>
                                        <p:attrNameLst>
                                          <p:attrName>r</p:attrName>
                                        </p:attrNameLst>
                                      </p:cBhvr>
                                    </p:animRot>
                                  </p:childTnLst>
                                </p:cTn>
                              </p:par>
                              <p:par>
                                <p:cTn id="33" presetID="8" presetClass="emph" presetSubtype="0" fill="hold" grpId="0" nodeType="withEffect">
                                  <p:stCondLst>
                                    <p:cond delay="0"/>
                                  </p:stCondLst>
                                  <p:childTnLst>
                                    <p:animRot by="21600000">
                                      <p:cBhvr>
                                        <p:cTn id="34" dur="2000" fill="hold"/>
                                        <p:tgtEl>
                                          <p:spTgt spid="20"/>
                                        </p:tgtEl>
                                        <p:attrNameLst>
                                          <p:attrName>r</p:attrName>
                                        </p:attrNameLst>
                                      </p:cBhvr>
                                    </p:animRot>
                                  </p:childTnLst>
                                </p:cTn>
                              </p:par>
                              <p:par>
                                <p:cTn id="35" presetID="8" presetClass="emph" presetSubtype="0" fill="hold" grpId="0" nodeType="withEffect">
                                  <p:stCondLst>
                                    <p:cond delay="0"/>
                                  </p:stCondLst>
                                  <p:childTnLst>
                                    <p:animRot by="21600000">
                                      <p:cBhvr>
                                        <p:cTn id="36" dur="2000" fill="hold"/>
                                        <p:tgtEl>
                                          <p:spTgt spid="21"/>
                                        </p:tgtEl>
                                        <p:attrNameLst>
                                          <p:attrName>r</p:attrName>
                                        </p:attrNameLst>
                                      </p:cBhvr>
                                    </p:animRot>
                                  </p:childTnLst>
                                </p:cTn>
                              </p:par>
                              <p:par>
                                <p:cTn id="37" presetID="8" presetClass="emph" presetSubtype="0" fill="hold" grpId="0" nodeType="withEffect">
                                  <p:stCondLst>
                                    <p:cond delay="0"/>
                                  </p:stCondLst>
                                  <p:childTnLst>
                                    <p:animRot by="21600000">
                                      <p:cBhvr>
                                        <p:cTn id="38" dur="2000" fill="hold"/>
                                        <p:tgtEl>
                                          <p:spTgt spid="22"/>
                                        </p:tgtEl>
                                        <p:attrNameLst>
                                          <p:attrName>r</p:attrName>
                                        </p:attrNameLst>
                                      </p:cBhvr>
                                    </p:animRot>
                                  </p:childTnLst>
                                </p:cTn>
                              </p:par>
                              <p:par>
                                <p:cTn id="39" presetID="8" presetClass="emph" presetSubtype="0" fill="hold" grpId="0" nodeType="withEffect">
                                  <p:stCondLst>
                                    <p:cond delay="0"/>
                                  </p:stCondLst>
                                  <p:childTnLst>
                                    <p:animRot by="21600000">
                                      <p:cBhvr>
                                        <p:cTn id="40" dur="2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¿Qué es?</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2" name="Rectángulo 1">
            <a:extLst>
              <a:ext uri="{FF2B5EF4-FFF2-40B4-BE49-F238E27FC236}">
                <a16:creationId xmlns:a16="http://schemas.microsoft.com/office/drawing/2014/main" id="{234B16A7-DFEB-ABAB-4B55-031E74ECAB42}"/>
              </a:ext>
            </a:extLst>
          </p:cNvPr>
          <p:cNvSpPr/>
          <p:nvPr/>
        </p:nvSpPr>
        <p:spPr>
          <a:xfrm rot="9052849">
            <a:off x="8973427" y="1637700"/>
            <a:ext cx="505267" cy="923330"/>
          </a:xfrm>
          <a:prstGeom prst="rect">
            <a:avLst/>
          </a:prstGeom>
          <a:noFill/>
        </p:spPr>
        <p:txBody>
          <a:bodyPr wrap="none" lIns="91440" tIns="45720" rIns="91440" bIns="45720">
            <a:spAutoFit/>
          </a:bodyPr>
          <a:lstStyle/>
          <a:p>
            <a:pPr algn="ctr"/>
            <a:r>
              <a:rPr lang="es-ES" sz="5400" b="1" cap="none" spc="0" dirty="0">
                <a:ln w="12700">
                  <a:solidFill>
                    <a:schemeClr val="accent5"/>
                  </a:solidFill>
                  <a:prstDash val="solid"/>
                </a:ln>
                <a:pattFill prst="ltDnDiag">
                  <a:fgClr>
                    <a:schemeClr val="accent5">
                      <a:lumMod val="60000"/>
                      <a:lumOff val="40000"/>
                    </a:schemeClr>
                  </a:fgClr>
                  <a:bgClr>
                    <a:schemeClr val="bg1"/>
                  </a:bgClr>
                </a:pattFill>
                <a:effectLst/>
              </a:rPr>
              <a:t>¿</a:t>
            </a:r>
          </a:p>
        </p:txBody>
      </p:sp>
      <p:sp>
        <p:nvSpPr>
          <p:cNvPr id="3" name="Rectángulo 2">
            <a:extLst>
              <a:ext uri="{FF2B5EF4-FFF2-40B4-BE49-F238E27FC236}">
                <a16:creationId xmlns:a16="http://schemas.microsoft.com/office/drawing/2014/main" id="{5911DCFE-AF8C-56E2-DB27-33A5B0F7C2A0}"/>
              </a:ext>
            </a:extLst>
          </p:cNvPr>
          <p:cNvSpPr/>
          <p:nvPr/>
        </p:nvSpPr>
        <p:spPr>
          <a:xfrm rot="11293922">
            <a:off x="10418296" y="3249657"/>
            <a:ext cx="505267" cy="923330"/>
          </a:xfrm>
          <a:prstGeom prst="rect">
            <a:avLst/>
          </a:prstGeom>
          <a:noFill/>
        </p:spPr>
        <p:txBody>
          <a:bodyPr wrap="none" lIns="91440" tIns="45720" rIns="91440" bIns="45720">
            <a:spAutoFit/>
          </a:bodyPr>
          <a:lstStyle/>
          <a:p>
            <a:pPr algn="ctr"/>
            <a:r>
              <a:rPr lang="es-ES" sz="5400" b="1" cap="none" spc="0" dirty="0">
                <a:ln w="12700">
                  <a:solidFill>
                    <a:schemeClr val="accent5"/>
                  </a:solidFill>
                  <a:prstDash val="solid"/>
                </a:ln>
                <a:pattFill prst="ltDnDiag">
                  <a:fgClr>
                    <a:schemeClr val="accent5">
                      <a:lumMod val="60000"/>
                      <a:lumOff val="40000"/>
                    </a:schemeClr>
                  </a:fgClr>
                  <a:bgClr>
                    <a:schemeClr val="bg1"/>
                  </a:bgClr>
                </a:pattFill>
                <a:effectLst/>
              </a:rPr>
              <a:t>¿</a:t>
            </a:r>
          </a:p>
        </p:txBody>
      </p:sp>
      <p:sp>
        <p:nvSpPr>
          <p:cNvPr id="11" name="Rectángulo 10">
            <a:extLst>
              <a:ext uri="{FF2B5EF4-FFF2-40B4-BE49-F238E27FC236}">
                <a16:creationId xmlns:a16="http://schemas.microsoft.com/office/drawing/2014/main" id="{564EB2D4-03C5-CFAB-E92D-5A6CBEA072B5}"/>
              </a:ext>
            </a:extLst>
          </p:cNvPr>
          <p:cNvSpPr/>
          <p:nvPr/>
        </p:nvSpPr>
        <p:spPr>
          <a:xfrm rot="18163939">
            <a:off x="2174042" y="4094773"/>
            <a:ext cx="505267" cy="923330"/>
          </a:xfrm>
          <a:prstGeom prst="rect">
            <a:avLst/>
          </a:prstGeom>
          <a:noFill/>
        </p:spPr>
        <p:txBody>
          <a:bodyPr wrap="none" lIns="91440" tIns="45720" rIns="91440" bIns="45720">
            <a:spAutoFit/>
          </a:bodyPr>
          <a:lstStyle/>
          <a:p>
            <a:pPr algn="ctr"/>
            <a:r>
              <a:rPr lang="es-ES" sz="5400" b="1" cap="none" spc="0" dirty="0">
                <a:ln w="12700">
                  <a:solidFill>
                    <a:schemeClr val="accent5"/>
                  </a:solidFill>
                  <a:prstDash val="solid"/>
                </a:ln>
                <a:pattFill prst="ltDnDiag">
                  <a:fgClr>
                    <a:schemeClr val="accent5">
                      <a:lumMod val="60000"/>
                      <a:lumOff val="40000"/>
                    </a:schemeClr>
                  </a:fgClr>
                  <a:bgClr>
                    <a:schemeClr val="bg1"/>
                  </a:bgClr>
                </a:pattFill>
                <a:effectLst/>
              </a:rPr>
              <a:t>¿</a:t>
            </a:r>
          </a:p>
        </p:txBody>
      </p:sp>
      <p:sp>
        <p:nvSpPr>
          <p:cNvPr id="12" name="Rectángulo 11">
            <a:extLst>
              <a:ext uri="{FF2B5EF4-FFF2-40B4-BE49-F238E27FC236}">
                <a16:creationId xmlns:a16="http://schemas.microsoft.com/office/drawing/2014/main" id="{2668CA0F-B387-0E15-CB1B-D04B3C9CF539}"/>
              </a:ext>
            </a:extLst>
          </p:cNvPr>
          <p:cNvSpPr/>
          <p:nvPr/>
        </p:nvSpPr>
        <p:spPr>
          <a:xfrm rot="1212159">
            <a:off x="1306535" y="1637700"/>
            <a:ext cx="505267" cy="923330"/>
          </a:xfrm>
          <a:prstGeom prst="rect">
            <a:avLst/>
          </a:prstGeom>
          <a:noFill/>
        </p:spPr>
        <p:txBody>
          <a:bodyPr wrap="none" lIns="91440" tIns="45720" rIns="91440" bIns="45720">
            <a:spAutoFit/>
          </a:bodyPr>
          <a:lstStyle/>
          <a:p>
            <a:pPr algn="ctr"/>
            <a:r>
              <a:rPr lang="es-ES" sz="5400" b="1" cap="none" spc="0" dirty="0">
                <a:ln w="12700">
                  <a:solidFill>
                    <a:schemeClr val="accent5"/>
                  </a:solidFill>
                  <a:prstDash val="solid"/>
                </a:ln>
                <a:pattFill prst="ltDnDiag">
                  <a:fgClr>
                    <a:schemeClr val="accent5">
                      <a:lumMod val="60000"/>
                      <a:lumOff val="40000"/>
                    </a:schemeClr>
                  </a:fgClr>
                  <a:bgClr>
                    <a:schemeClr val="bg1"/>
                  </a:bgClr>
                </a:pattFill>
                <a:effectLst/>
              </a:rPr>
              <a:t>¿</a:t>
            </a:r>
          </a:p>
        </p:txBody>
      </p:sp>
    </p:spTree>
    <p:extLst>
      <p:ext uri="{BB962C8B-B14F-4D97-AF65-F5344CB8AC3E}">
        <p14:creationId xmlns:p14="http://schemas.microsoft.com/office/powerpoint/2010/main" val="333934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0" y="2766218"/>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5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DEMOSTRACIÓN</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p14="http://schemas.microsoft.com/office/powerpoint/2010/main" val="378495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E50214C-6040-9678-1416-E9D7FE0AB2CF}"/>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pic>
        <p:nvPicPr>
          <p:cNvPr id="2050" name="Picture 2">
            <a:hlinkClick r:id="rId2"/>
            <a:extLst>
              <a:ext uri="{FF2B5EF4-FFF2-40B4-BE49-F238E27FC236}">
                <a16:creationId xmlns:a16="http://schemas.microsoft.com/office/drawing/2014/main" id="{07034E9C-66C9-0718-F3FD-724F215A2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95" y="2965952"/>
            <a:ext cx="4676775" cy="3495675"/>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D7ACF21E-25F5-8E66-DBD5-C5357CCE336E}"/>
              </a:ext>
            </a:extLst>
          </p:cNvPr>
          <p:cNvPicPr>
            <a:picLocks noChangeAspect="1"/>
          </p:cNvPicPr>
          <p:nvPr/>
        </p:nvPicPr>
        <p:blipFill>
          <a:blip r:embed="rId4">
            <a:extLst>
              <a:ext uri="{BEBA8EAE-BF5A-486C-A8C5-ECC9F3942E4B}">
                <a14:imgProps xmlns:a14="http://schemas.microsoft.com/office/drawing/2010/main">
                  <a14:imgLayer r:embed="rId5">
                    <a14:imgEffect>
                      <a14:artisticCutout/>
                    </a14:imgEffect>
                  </a14:imgLayer>
                </a14:imgProps>
              </a:ext>
            </a:extLst>
          </a:blip>
          <a:stretch>
            <a:fillRect/>
          </a:stretch>
        </p:blipFill>
        <p:spPr>
          <a:xfrm>
            <a:off x="0" y="0"/>
            <a:ext cx="12192000" cy="1420368"/>
          </a:xfrm>
          <a:prstGeom prst="rect">
            <a:avLst/>
          </a:prstGeom>
        </p:spPr>
      </p:pic>
      <p:pic>
        <p:nvPicPr>
          <p:cNvPr id="2054" name="Picture 6">
            <a:extLst>
              <a:ext uri="{FF2B5EF4-FFF2-40B4-BE49-F238E27FC236}">
                <a16:creationId xmlns:a16="http://schemas.microsoft.com/office/drawing/2014/main" id="{3484941B-F125-4944-A1F5-D2C5C66AB8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495" y="1975917"/>
            <a:ext cx="3750197" cy="83647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82EFC666-7848-32D7-87AF-A1CEF3CB65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2502" y="1383813"/>
            <a:ext cx="5469422" cy="546942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90494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060508E0-F370-2D99-2719-D496186B9DF4}"/>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CC6A2706-FED9-BBC2-138A-BE94B61C28FB}"/>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672C5A0B-8707-70E0-2655-DB185F1E69CF}"/>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3" name="Marcador de contenido 2">
            <a:extLst>
              <a:ext uri="{FF2B5EF4-FFF2-40B4-BE49-F238E27FC236}">
                <a16:creationId xmlns:a16="http://schemas.microsoft.com/office/drawing/2014/main" id="{542AC94F-DAF9-FCC6-C6D0-289608C7A158}"/>
              </a:ext>
            </a:extLst>
          </p:cNvPr>
          <p:cNvSpPr>
            <a:spLocks noGrp="1"/>
          </p:cNvSpPr>
          <p:nvPr>
            <p:ph idx="1"/>
          </p:nvPr>
        </p:nvSpPr>
        <p:spPr>
          <a:xfrm>
            <a:off x="442547" y="1666671"/>
            <a:ext cx="4525108" cy="1081455"/>
          </a:xfrm>
        </p:spPr>
        <p:txBody>
          <a:bodyPr>
            <a:normAutofit/>
          </a:bodyPr>
          <a:lstStyle/>
          <a:p>
            <a:r>
              <a:rPr lang="es-ES" sz="1800" dirty="0"/>
              <a:t>NIB es una plataforma en línea que se basa en el concepto de los Image board. Pero, ¿qué es exactamente un Image board?</a:t>
            </a:r>
          </a:p>
        </p:txBody>
      </p:sp>
      <p:sp>
        <p:nvSpPr>
          <p:cNvPr id="9" name="Título 7">
            <a:extLst>
              <a:ext uri="{FF2B5EF4-FFF2-40B4-BE49-F238E27FC236}">
                <a16:creationId xmlns:a16="http://schemas.microsoft.com/office/drawing/2014/main" id="{0F26B4FA-515A-1648-B497-957CB50347E9}"/>
              </a:ext>
            </a:extLst>
          </p:cNvPr>
          <p:cNvSpPr>
            <a:spLocks noGrp="1"/>
          </p:cNvSpPr>
          <p:nvPr>
            <p:ph type="title"/>
          </p:nvPr>
        </p:nvSpPr>
        <p:spPr>
          <a:xfrm>
            <a:off x="157717" y="248284"/>
            <a:ext cx="10515600" cy="1325563"/>
          </a:xfrm>
        </p:spPr>
        <p:txBody>
          <a:bodyPr>
            <a:normAutofit/>
          </a:body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¿Qué es NIB?</a:t>
            </a:r>
          </a:p>
        </p:txBody>
      </p:sp>
      <p:sp>
        <p:nvSpPr>
          <p:cNvPr id="11" name="CuadroTexto 10">
            <a:extLst>
              <a:ext uri="{FF2B5EF4-FFF2-40B4-BE49-F238E27FC236}">
                <a16:creationId xmlns:a16="http://schemas.microsoft.com/office/drawing/2014/main" id="{2A6BED7A-C574-4D18-F6AF-A90F62946963}"/>
              </a:ext>
            </a:extLst>
          </p:cNvPr>
          <p:cNvSpPr txBox="1"/>
          <p:nvPr/>
        </p:nvSpPr>
        <p:spPr>
          <a:xfrm>
            <a:off x="5073161" y="4301392"/>
            <a:ext cx="6594231" cy="2308324"/>
          </a:xfrm>
          <a:prstGeom prst="rect">
            <a:avLst/>
          </a:prstGeom>
          <a:noFill/>
        </p:spPr>
        <p:txBody>
          <a:bodyPr wrap="square" rtlCol="0">
            <a:spAutoFit/>
          </a:bodyPr>
          <a:lstStyle/>
          <a:p>
            <a:r>
              <a:rPr lang="es-ES" dirty="0"/>
              <a:t>Los Image board son espacios virtuales surgidos en los años 2000 donde los usuarios comparten y debaten imágenes de forma anónima, enfocándose en el contenido visual y promoviendo la participación activa de la comunidad. Estos tableros se organizan en categorías temáticas, llamadas "</a:t>
            </a:r>
            <a:r>
              <a:rPr lang="es-ES" dirty="0" err="1"/>
              <a:t>boards</a:t>
            </a:r>
            <a:r>
              <a:rPr lang="es-ES" dirty="0"/>
              <a:t>", dedicadas a temas como arte, anime, tecnología y videojuegos, permitiendo a los usuarios publicar imágenes, comentar en hilos de discusión y crear nuevos hilos según sus intereses.</a:t>
            </a:r>
          </a:p>
        </p:txBody>
      </p:sp>
      <p:pic>
        <p:nvPicPr>
          <p:cNvPr id="13" name="Imagen 12">
            <a:extLst>
              <a:ext uri="{FF2B5EF4-FFF2-40B4-BE49-F238E27FC236}">
                <a16:creationId xmlns:a16="http://schemas.microsoft.com/office/drawing/2014/main" id="{8AFF1C70-C2F7-78B8-1521-66EABDCB773B}"/>
              </a:ext>
            </a:extLst>
          </p:cNvPr>
          <p:cNvPicPr>
            <a:picLocks noChangeAspect="1"/>
          </p:cNvPicPr>
          <p:nvPr/>
        </p:nvPicPr>
        <p:blipFill>
          <a:blip r:embed="rId3"/>
          <a:stretch>
            <a:fillRect/>
          </a:stretch>
        </p:blipFill>
        <p:spPr>
          <a:xfrm>
            <a:off x="5291853" y="888903"/>
            <a:ext cx="5539181" cy="3068253"/>
          </a:xfrm>
          <a:prstGeom prst="rect">
            <a:avLst/>
          </a:prstGeom>
        </p:spPr>
      </p:pic>
      <p:sp>
        <p:nvSpPr>
          <p:cNvPr id="14" name="CuadroTexto 13">
            <a:extLst>
              <a:ext uri="{FF2B5EF4-FFF2-40B4-BE49-F238E27FC236}">
                <a16:creationId xmlns:a16="http://schemas.microsoft.com/office/drawing/2014/main" id="{46CBA1C1-3CA9-AB5F-6B9A-93053F515E59}"/>
              </a:ext>
            </a:extLst>
          </p:cNvPr>
          <p:cNvSpPr txBox="1"/>
          <p:nvPr/>
        </p:nvSpPr>
        <p:spPr>
          <a:xfrm>
            <a:off x="5212994" y="683166"/>
            <a:ext cx="5742221" cy="276999"/>
          </a:xfrm>
          <a:prstGeom prst="rect">
            <a:avLst/>
          </a:prstGeom>
          <a:noFill/>
        </p:spPr>
        <p:txBody>
          <a:bodyPr wrap="square" rtlCol="0">
            <a:spAutoFit/>
          </a:bodyPr>
          <a:lstStyle/>
          <a:p>
            <a:r>
              <a:rPr lang="ja-JP" altLang="es-ES" sz="1200" b="1" i="0" dirty="0">
                <a:solidFill>
                  <a:srgbClr val="CC0000"/>
                </a:solidFill>
                <a:effectLst/>
                <a:latin typeface="Times New Roman" panose="02020603050405020304" pitchFamily="18" charset="0"/>
              </a:rPr>
              <a:t>ふたば☆ちゃんねる </a:t>
            </a:r>
            <a:r>
              <a:rPr lang="es-ES" altLang="ja-JP" sz="1200" b="1" i="0" dirty="0">
                <a:solidFill>
                  <a:srgbClr val="CC0000"/>
                </a:solidFill>
                <a:effectLst/>
                <a:latin typeface="Times New Roman" panose="02020603050405020304" pitchFamily="18" charset="0"/>
              </a:rPr>
              <a:t>(2chan.</a:t>
            </a:r>
            <a:r>
              <a:rPr lang="es-ES" sz="1200" b="1" dirty="0">
                <a:solidFill>
                  <a:srgbClr val="CC0000"/>
                </a:solidFill>
                <a:latin typeface="Times New Roman" panose="02020603050405020304" pitchFamily="18" charset="0"/>
              </a:rPr>
              <a:t>net</a:t>
            </a:r>
            <a:r>
              <a:rPr lang="es-ES" altLang="ja-JP" sz="1200" b="1" i="0" dirty="0">
                <a:solidFill>
                  <a:srgbClr val="CC0000"/>
                </a:solidFill>
                <a:effectLst/>
                <a:latin typeface="Times New Roman" panose="02020603050405020304" pitchFamily="18" charset="0"/>
              </a:rPr>
              <a:t>)</a:t>
            </a:r>
            <a:r>
              <a:rPr lang="es-ES" sz="1200" dirty="0"/>
              <a:t> Primer Image Board de la historia                        (</a:t>
            </a:r>
            <a:r>
              <a:rPr lang="es-ES" sz="1200" b="0" i="0" dirty="0">
                <a:solidFill>
                  <a:srgbClr val="202122"/>
                </a:solidFill>
                <a:effectLst/>
                <a:latin typeface="Arial" panose="020B0604020202020204" pitchFamily="34" charset="0"/>
              </a:rPr>
              <a:t>1999</a:t>
            </a:r>
            <a:r>
              <a:rPr lang="es-ES" sz="1200" dirty="0"/>
              <a:t>)</a:t>
            </a:r>
          </a:p>
        </p:txBody>
      </p:sp>
      <p:pic>
        <p:nvPicPr>
          <p:cNvPr id="16" name="Imagen 15">
            <a:extLst>
              <a:ext uri="{FF2B5EF4-FFF2-40B4-BE49-F238E27FC236}">
                <a16:creationId xmlns:a16="http://schemas.microsoft.com/office/drawing/2014/main" id="{F3405D82-AD16-7709-CEAA-AA867ECD615A}"/>
              </a:ext>
            </a:extLst>
          </p:cNvPr>
          <p:cNvPicPr>
            <a:picLocks noChangeAspect="1"/>
          </p:cNvPicPr>
          <p:nvPr/>
        </p:nvPicPr>
        <p:blipFill>
          <a:blip r:embed="rId4"/>
          <a:stretch>
            <a:fillRect/>
          </a:stretch>
        </p:blipFill>
        <p:spPr>
          <a:xfrm>
            <a:off x="5293646" y="889897"/>
            <a:ext cx="5537387" cy="3067260"/>
          </a:xfrm>
          <a:prstGeom prst="rect">
            <a:avLst/>
          </a:prstGeom>
        </p:spPr>
      </p:pic>
      <p:pic>
        <p:nvPicPr>
          <p:cNvPr id="7" name="Imagen 6">
            <a:extLst>
              <a:ext uri="{FF2B5EF4-FFF2-40B4-BE49-F238E27FC236}">
                <a16:creationId xmlns:a16="http://schemas.microsoft.com/office/drawing/2014/main" id="{AD666CD7-93EB-5545-2CFD-F0CD050A35A5}"/>
              </a:ext>
            </a:extLst>
          </p:cNvPr>
          <p:cNvPicPr>
            <a:picLocks noChangeAspect="1"/>
          </p:cNvPicPr>
          <p:nvPr/>
        </p:nvPicPr>
        <p:blipFill>
          <a:blip r:embed="rId5"/>
          <a:stretch>
            <a:fillRect/>
          </a:stretch>
        </p:blipFill>
        <p:spPr>
          <a:xfrm>
            <a:off x="221006" y="3551075"/>
            <a:ext cx="4812725" cy="2174669"/>
          </a:xfrm>
          <a:prstGeom prst="rect">
            <a:avLst/>
          </a:prstGeom>
        </p:spPr>
      </p:pic>
      <p:sp>
        <p:nvSpPr>
          <p:cNvPr id="8" name="CuadroTexto 7">
            <a:extLst>
              <a:ext uri="{FF2B5EF4-FFF2-40B4-BE49-F238E27FC236}">
                <a16:creationId xmlns:a16="http://schemas.microsoft.com/office/drawing/2014/main" id="{DCAFD0B0-5556-E3E6-F66F-EE3D356B385B}"/>
              </a:ext>
            </a:extLst>
          </p:cNvPr>
          <p:cNvSpPr txBox="1"/>
          <p:nvPr/>
        </p:nvSpPr>
        <p:spPr>
          <a:xfrm>
            <a:off x="157717" y="3306925"/>
            <a:ext cx="2796514" cy="276999"/>
          </a:xfrm>
          <a:prstGeom prst="rect">
            <a:avLst/>
          </a:prstGeom>
          <a:noFill/>
        </p:spPr>
        <p:txBody>
          <a:bodyPr wrap="square" rtlCol="0">
            <a:spAutoFit/>
          </a:bodyPr>
          <a:lstStyle/>
          <a:p>
            <a:r>
              <a:rPr lang="es-ES" sz="1200" dirty="0"/>
              <a:t>NIB </a:t>
            </a:r>
            <a:r>
              <a:rPr lang="es-ES" sz="1200" dirty="0" err="1"/>
              <a:t>Nine</a:t>
            </a:r>
            <a:r>
              <a:rPr lang="es-ES" sz="1200" dirty="0"/>
              <a:t> Image Board</a:t>
            </a:r>
          </a:p>
        </p:txBody>
      </p:sp>
    </p:spTree>
    <p:extLst>
      <p:ext uri="{BB962C8B-B14F-4D97-AF65-F5344CB8AC3E}">
        <p14:creationId xmlns:p14="http://schemas.microsoft.com/office/powerpoint/2010/main" val="51116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
                                        </p:tgtEl>
                                        <p:attrNameLst>
                                          <p:attrName>ppt_x</p:attrName>
                                          <p:attrName>ppt_y</p:attrName>
                                        </p:attrNameLst>
                                      </p:cBhvr>
                                    </p:animMotion>
                                    <p:animRot by="1500000">
                                      <p:cBhvr>
                                        <p:cTn id="7" dur="125" fill="hold">
                                          <p:stCondLst>
                                            <p:cond delay="0"/>
                                          </p:stCondLst>
                                        </p:cTn>
                                        <p:tgtEl>
                                          <p:spTgt spid="9"/>
                                        </p:tgtEl>
                                        <p:attrNameLst>
                                          <p:attrName>r</p:attrName>
                                        </p:attrNameLst>
                                      </p:cBhvr>
                                    </p:animRot>
                                    <p:animRot by="-1500000">
                                      <p:cBhvr>
                                        <p:cTn id="8" dur="125" fill="hold">
                                          <p:stCondLst>
                                            <p:cond delay="125"/>
                                          </p:stCondLst>
                                        </p:cTn>
                                        <p:tgtEl>
                                          <p:spTgt spid="9"/>
                                        </p:tgtEl>
                                        <p:attrNameLst>
                                          <p:attrName>r</p:attrName>
                                        </p:attrNameLst>
                                      </p:cBhvr>
                                    </p:animRot>
                                    <p:animRot by="-1500000">
                                      <p:cBhvr>
                                        <p:cTn id="9" dur="125" fill="hold">
                                          <p:stCondLst>
                                            <p:cond delay="250"/>
                                          </p:stCondLst>
                                        </p:cTn>
                                        <p:tgtEl>
                                          <p:spTgt spid="9"/>
                                        </p:tgtEl>
                                        <p:attrNameLst>
                                          <p:attrName>r</p:attrName>
                                        </p:attrNameLst>
                                      </p:cBhvr>
                                    </p:animRot>
                                    <p:animRot by="1500000">
                                      <p:cBhvr>
                                        <p:cTn id="10" dur="125" fill="hold">
                                          <p:stCondLst>
                                            <p:cond delay="375"/>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EF97AF8F-49B0-E9A8-B932-E1FD56A387D5}"/>
              </a:ext>
            </a:extLst>
          </p:cNvPr>
          <p:cNvGrpSpPr/>
          <p:nvPr/>
        </p:nvGrpSpPr>
        <p:grpSpPr>
          <a:xfrm>
            <a:off x="0" y="-176718"/>
            <a:ext cx="12192000" cy="1418388"/>
            <a:chOff x="0" y="-1"/>
            <a:chExt cx="7315200" cy="1216153"/>
          </a:xfrm>
        </p:grpSpPr>
        <p:sp>
          <p:nvSpPr>
            <p:cNvPr id="5" name="Rectángulo 51">
              <a:extLst>
                <a:ext uri="{FF2B5EF4-FFF2-40B4-BE49-F238E27FC236}">
                  <a16:creationId xmlns:a16="http://schemas.microsoft.com/office/drawing/2014/main" id="{42EAB03A-C049-1A00-92AB-3C8C39AEA099}"/>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CE58EA72-80D4-21FA-CC7B-475C2FE48326}"/>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7" name="Título 7">
            <a:extLst>
              <a:ext uri="{FF2B5EF4-FFF2-40B4-BE49-F238E27FC236}">
                <a16:creationId xmlns:a16="http://schemas.microsoft.com/office/drawing/2014/main" id="{391286F0-796D-A0BA-6449-D5120537F635}"/>
              </a:ext>
            </a:extLst>
          </p:cNvPr>
          <p:cNvSpPr>
            <a:spLocks noGrp="1"/>
          </p:cNvSpPr>
          <p:nvPr>
            <p:ph type="title"/>
          </p:nvPr>
        </p:nvSpPr>
        <p:spPr>
          <a:xfrm>
            <a:off x="157717" y="248284"/>
            <a:ext cx="10515600" cy="1325563"/>
          </a:xfrm>
        </p:spPr>
        <p:txBody>
          <a:bodyPr>
            <a:normAutofit/>
          </a:body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Motivación y Objetivos</a:t>
            </a:r>
          </a:p>
        </p:txBody>
      </p:sp>
      <p:sp>
        <p:nvSpPr>
          <p:cNvPr id="8" name="CuadroTexto 7">
            <a:extLst>
              <a:ext uri="{FF2B5EF4-FFF2-40B4-BE49-F238E27FC236}">
                <a16:creationId xmlns:a16="http://schemas.microsoft.com/office/drawing/2014/main" id="{F6BF2D16-A514-5CF6-9268-25AE59911D26}"/>
              </a:ext>
            </a:extLst>
          </p:cNvPr>
          <p:cNvSpPr txBox="1"/>
          <p:nvPr/>
        </p:nvSpPr>
        <p:spPr>
          <a:xfrm>
            <a:off x="6031523" y="4211515"/>
            <a:ext cx="5495192" cy="923330"/>
          </a:xfrm>
          <a:prstGeom prst="rect">
            <a:avLst/>
          </a:prstGeom>
          <a:noFill/>
        </p:spPr>
        <p:txBody>
          <a:bodyPr wrap="square" rtlCol="0">
            <a:spAutoFit/>
          </a:bodyPr>
          <a:lstStyle/>
          <a:p>
            <a:r>
              <a:rPr lang="es-ES" dirty="0"/>
              <a:t>Como siempre mi objetivo principal es aprender por lo cual se ha intentado hacer un proyecto extravagante y grande a nivel de código</a:t>
            </a:r>
          </a:p>
        </p:txBody>
      </p:sp>
      <p:sp>
        <p:nvSpPr>
          <p:cNvPr id="9" name="CuadroTexto 8">
            <a:extLst>
              <a:ext uri="{FF2B5EF4-FFF2-40B4-BE49-F238E27FC236}">
                <a16:creationId xmlns:a16="http://schemas.microsoft.com/office/drawing/2014/main" id="{AD87570F-D57A-6AC3-F20C-8738BBFD2DB9}"/>
              </a:ext>
            </a:extLst>
          </p:cNvPr>
          <p:cNvSpPr txBox="1"/>
          <p:nvPr/>
        </p:nvSpPr>
        <p:spPr>
          <a:xfrm>
            <a:off x="272018" y="1626220"/>
            <a:ext cx="5495192" cy="2862322"/>
          </a:xfrm>
          <a:prstGeom prst="rect">
            <a:avLst/>
          </a:prstGeom>
          <a:noFill/>
        </p:spPr>
        <p:txBody>
          <a:bodyPr wrap="square" rtlCol="0">
            <a:spAutoFit/>
          </a:bodyPr>
          <a:lstStyle/>
          <a:p>
            <a:r>
              <a:rPr lang="es-ES" sz="1800" b="0" i="0" u="none" strike="noStrike" baseline="0" dirty="0">
                <a:solidFill>
                  <a:srgbClr val="000000"/>
                </a:solidFill>
                <a:latin typeface="Times New Roman" panose="02020603050405020304" pitchFamily="18" charset="0"/>
              </a:rPr>
              <a:t>Usualmente navegando por tableros de imágenes siempre me pregunte cuál era su funcionamiento, como comprimían los datos, como los enviaban o como almacenaban todo, en ese momento intente crear mi propio tablero de imágenes que surgió como un prototipo el cual solamente se podían subir imágenes y las guardaba en un sistema de ficheros, pero esto es simplemente ineficiente asi como afán de querer rehacer dicho proyecto me surgió la idea de volverlo a realizar en ese TFG. </a:t>
            </a:r>
            <a:endParaRPr lang="es-ES" dirty="0"/>
          </a:p>
        </p:txBody>
      </p:sp>
      <p:pic>
        <p:nvPicPr>
          <p:cNvPr id="1026" name="Picture 2" descr="Tipos de motivación">
            <a:extLst>
              <a:ext uri="{FF2B5EF4-FFF2-40B4-BE49-F238E27FC236}">
                <a16:creationId xmlns:a16="http://schemas.microsoft.com/office/drawing/2014/main" id="{E6480953-37E8-4D3B-0F10-18061654D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64276" flipH="1">
            <a:off x="1596449" y="3935075"/>
            <a:ext cx="2427145" cy="31592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s 5 KAGES Y La VERDAD SOBRE ITACHI 💥 | NARUTO ULTIMATE NINJA STORM 3 |  PeakD">
            <a:extLst>
              <a:ext uri="{FF2B5EF4-FFF2-40B4-BE49-F238E27FC236}">
                <a16:creationId xmlns:a16="http://schemas.microsoft.com/office/drawing/2014/main" id="{41AABEBC-2DCF-AD5D-F210-EDFC514243D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1771" y="1292486"/>
            <a:ext cx="2892315" cy="286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83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C9EE1C63-DC26-4187-E0DD-7242CCDA5737}"/>
              </a:ext>
            </a:extLst>
          </p:cNvPr>
          <p:cNvSpPr txBox="1">
            <a:spLocks/>
          </p:cNvSpPr>
          <p:nvPr/>
        </p:nvSpPr>
        <p:spPr>
          <a:xfrm>
            <a:off x="-3310128" y="2482813"/>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700" b="1" dirty="0">
                <a:ln w="12700">
                  <a:solidFill>
                    <a:schemeClr val="accent5"/>
                  </a:solidFill>
                  <a:prstDash val="solid"/>
                </a:ln>
                <a:pattFill prst="ltDnDiag">
                  <a:fgClr>
                    <a:schemeClr val="accent5">
                      <a:lumMod val="60000"/>
                      <a:lumOff val="40000"/>
                    </a:schemeClr>
                  </a:fgClr>
                  <a:bgClr>
                    <a:schemeClr val="bg1"/>
                  </a:bgClr>
                </a:pattFill>
                <a:effectLst>
                  <a:outerShdw blurRad="38100" dist="38100" dir="2700000" algn="tl">
                    <a:srgbClr val="000000">
                      <a:alpha val="43137"/>
                    </a:srgbClr>
                  </a:outerShdw>
                </a:effectLst>
              </a:rPr>
              <a:t>NIB</a:t>
            </a:r>
          </a:p>
        </p:txBody>
      </p:sp>
      <p:grpSp>
        <p:nvGrpSpPr>
          <p:cNvPr id="5" name="Grupo 4">
            <a:extLst>
              <a:ext uri="{FF2B5EF4-FFF2-40B4-BE49-F238E27FC236}">
                <a16:creationId xmlns:a16="http://schemas.microsoft.com/office/drawing/2014/main" id="{B8CC6EA8-228F-565C-7C91-3A873D1F7D5A}"/>
              </a:ext>
            </a:extLst>
          </p:cNvPr>
          <p:cNvGrpSpPr/>
          <p:nvPr/>
        </p:nvGrpSpPr>
        <p:grpSpPr>
          <a:xfrm>
            <a:off x="0" y="-176718"/>
            <a:ext cx="12192000" cy="1418388"/>
            <a:chOff x="0" y="-1"/>
            <a:chExt cx="7315200" cy="1216153"/>
          </a:xfrm>
        </p:grpSpPr>
        <p:sp>
          <p:nvSpPr>
            <p:cNvPr id="6" name="Rectángulo 51">
              <a:extLst>
                <a:ext uri="{FF2B5EF4-FFF2-40B4-BE49-F238E27FC236}">
                  <a16:creationId xmlns:a16="http://schemas.microsoft.com/office/drawing/2014/main" id="{FFF0F8DE-4537-5913-F58D-06EB7F6BCE5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7" name="Rectángulo 6">
              <a:extLst>
                <a:ext uri="{FF2B5EF4-FFF2-40B4-BE49-F238E27FC236}">
                  <a16:creationId xmlns:a16="http://schemas.microsoft.com/office/drawing/2014/main" id="{438D0AE8-4405-E702-3E1B-AF79CE4647E2}"/>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8" name="Grupo 7">
            <a:extLst>
              <a:ext uri="{FF2B5EF4-FFF2-40B4-BE49-F238E27FC236}">
                <a16:creationId xmlns:a16="http://schemas.microsoft.com/office/drawing/2014/main" id="{C2298D69-ABF4-D79D-FEE1-CADA0FE6AB56}"/>
              </a:ext>
            </a:extLst>
          </p:cNvPr>
          <p:cNvGrpSpPr/>
          <p:nvPr/>
        </p:nvGrpSpPr>
        <p:grpSpPr>
          <a:xfrm flipH="1" flipV="1">
            <a:off x="0" y="5049520"/>
            <a:ext cx="12192000" cy="1808480"/>
            <a:chOff x="0" y="-1"/>
            <a:chExt cx="7315200" cy="1216153"/>
          </a:xfrm>
        </p:grpSpPr>
        <p:sp>
          <p:nvSpPr>
            <p:cNvPr id="9" name="Rectángulo 51">
              <a:extLst>
                <a:ext uri="{FF2B5EF4-FFF2-40B4-BE49-F238E27FC236}">
                  <a16:creationId xmlns:a16="http://schemas.microsoft.com/office/drawing/2014/main" id="{0611EF2C-651F-7DE1-D68A-17536C98F438}"/>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0" name="Rectángulo 9">
              <a:extLst>
                <a:ext uri="{FF2B5EF4-FFF2-40B4-BE49-F238E27FC236}">
                  <a16:creationId xmlns:a16="http://schemas.microsoft.com/office/drawing/2014/main" id="{3F096AC0-AB4B-3734-7C3D-6397321FA647}"/>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pic>
        <p:nvPicPr>
          <p:cNvPr id="3" name="Imagen 2">
            <a:extLst>
              <a:ext uri="{FF2B5EF4-FFF2-40B4-BE49-F238E27FC236}">
                <a16:creationId xmlns:a16="http://schemas.microsoft.com/office/drawing/2014/main" id="{8190538E-BE42-43BD-6007-A7FE57A93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1415" y="482454"/>
            <a:ext cx="6858000" cy="6858000"/>
          </a:xfrm>
          <a:prstGeom prst="rect">
            <a:avLst/>
          </a:prstGeom>
        </p:spPr>
      </p:pic>
    </p:spTree>
    <p:extLst>
      <p:ext uri="{BB962C8B-B14F-4D97-AF65-F5344CB8AC3E}">
        <p14:creationId xmlns:p14="http://schemas.microsoft.com/office/powerpoint/2010/main" val="80743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 1.48148E-6 L 0 -0.07222 " pathEditMode="relative" rAng="0" ptsTypes="AA">
                                      <p:cBhvr>
                                        <p:cTn id="6" dur="250" accel="50000" decel="50000" autoRev="1" fill="hold">
                                          <p:stCondLst>
                                            <p:cond delay="0"/>
                                          </p:stCondLst>
                                        </p:cTn>
                                        <p:tgtEl>
                                          <p:spTgt spid="4"/>
                                        </p:tgtEl>
                                        <p:attrNameLst>
                                          <p:attrName>ppt_x</p:attrName>
                                          <p:attrName>ppt_y</p:attrName>
                                        </p:attrNameLst>
                                      </p:cBhvr>
                                      <p:rCtr x="0" y="-3611"/>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402A6336-3B49-4F1C-7BD7-D924F012AB36}"/>
              </a:ext>
            </a:extLst>
          </p:cNvPr>
          <p:cNvGrpSpPr/>
          <p:nvPr/>
        </p:nvGrpSpPr>
        <p:grpSpPr>
          <a:xfrm>
            <a:off x="0" y="-130261"/>
            <a:ext cx="12192000" cy="1418388"/>
            <a:chOff x="0" y="-1"/>
            <a:chExt cx="7315200" cy="1216153"/>
          </a:xfrm>
        </p:grpSpPr>
        <p:sp>
          <p:nvSpPr>
            <p:cNvPr id="3" name="Rectángulo 51">
              <a:extLst>
                <a:ext uri="{FF2B5EF4-FFF2-40B4-BE49-F238E27FC236}">
                  <a16:creationId xmlns:a16="http://schemas.microsoft.com/office/drawing/2014/main" id="{7A312AD1-3B4C-05F0-68C9-402974E0A661}"/>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4" name="Rectángulo 3">
              <a:extLst>
                <a:ext uri="{FF2B5EF4-FFF2-40B4-BE49-F238E27FC236}">
                  <a16:creationId xmlns:a16="http://schemas.microsoft.com/office/drawing/2014/main" id="{1B3686C9-B9E3-1060-98EC-468C6BEF73FB}"/>
                </a:ext>
              </a:extLst>
            </p:cNvPr>
            <p:cNvSpPr/>
            <p:nvPr/>
          </p:nvSpPr>
          <p:spPr>
            <a:xfrm>
              <a:off x="0" y="0"/>
              <a:ext cx="7315200" cy="1216152"/>
            </a:xfrm>
            <a:prstGeom prst="rect">
              <a:avLst/>
            </a:prstGeom>
            <a:blipFill>
              <a:blip r:embed="rId3"/>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
        <p:nvSpPr>
          <p:cNvPr id="8" name="Título 7">
            <a:extLst>
              <a:ext uri="{FF2B5EF4-FFF2-40B4-BE49-F238E27FC236}">
                <a16:creationId xmlns:a16="http://schemas.microsoft.com/office/drawing/2014/main" id="{04D1B94C-5776-DBD5-BD46-014978EB3CCD}"/>
              </a:ext>
            </a:extLst>
          </p:cNvPr>
          <p:cNvSpPr>
            <a:spLocks noGrp="1"/>
          </p:cNvSpPr>
          <p:nvPr>
            <p:ph type="title"/>
          </p:nvPr>
        </p:nvSpPr>
        <p:spPr>
          <a:xfrm>
            <a:off x="157717" y="248284"/>
            <a:ext cx="10515600" cy="1325563"/>
          </a:xfrm>
        </p:spPr>
        <p:txBody>
          <a:bodyPr>
            <a:normAutofit/>
          </a:bodyPr>
          <a:lstStyle/>
          <a:p>
            <a:r>
              <a:rPr lang="es-ES" sz="6600" b="1" dirty="0">
                <a:ln w="12700">
                  <a:solidFill>
                    <a:schemeClr val="accent5"/>
                  </a:solidFill>
                  <a:prstDash val="solid"/>
                </a:ln>
                <a:pattFill prst="ltDnDiag">
                  <a:fgClr>
                    <a:schemeClr val="accent5">
                      <a:lumMod val="60000"/>
                      <a:lumOff val="40000"/>
                    </a:schemeClr>
                  </a:fgClr>
                  <a:bgClr>
                    <a:schemeClr val="bg1"/>
                  </a:bgClr>
                </a:pattFill>
              </a:rPr>
              <a:t>TECNOLOGIAS</a:t>
            </a:r>
          </a:p>
        </p:txBody>
      </p:sp>
      <p:grpSp>
        <p:nvGrpSpPr>
          <p:cNvPr id="18" name="Grupo 17">
            <a:extLst>
              <a:ext uri="{FF2B5EF4-FFF2-40B4-BE49-F238E27FC236}">
                <a16:creationId xmlns:a16="http://schemas.microsoft.com/office/drawing/2014/main" id="{BFA3C092-5748-ECEB-7871-E840D04E4623}"/>
              </a:ext>
            </a:extLst>
          </p:cNvPr>
          <p:cNvGrpSpPr/>
          <p:nvPr/>
        </p:nvGrpSpPr>
        <p:grpSpPr>
          <a:xfrm>
            <a:off x="-395655" y="2193040"/>
            <a:ext cx="4457701" cy="938212"/>
            <a:chOff x="-395655" y="2193040"/>
            <a:chExt cx="4457701" cy="938212"/>
          </a:xfrm>
        </p:grpSpPr>
        <p:sp>
          <p:nvSpPr>
            <p:cNvPr id="9" name="Rectángulo: esquinas redondeadas 8">
              <a:extLst>
                <a:ext uri="{FF2B5EF4-FFF2-40B4-BE49-F238E27FC236}">
                  <a16:creationId xmlns:a16="http://schemas.microsoft.com/office/drawing/2014/main" id="{1CBEA4E5-5B0F-2F9B-32B9-A5CB372A139B}"/>
                </a:ext>
              </a:extLst>
            </p:cNvPr>
            <p:cNvSpPr/>
            <p:nvPr/>
          </p:nvSpPr>
          <p:spPr>
            <a:xfrm>
              <a:off x="-395655" y="2193040"/>
              <a:ext cx="4457701" cy="9382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pic>
          <p:nvPicPr>
            <p:cNvPr id="13" name="Gráfico 12">
              <a:extLst>
                <a:ext uri="{FF2B5EF4-FFF2-40B4-BE49-F238E27FC236}">
                  <a16:creationId xmlns:a16="http://schemas.microsoft.com/office/drawing/2014/main" id="{460170B3-37CD-38BA-47C6-346C48BF3E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2880" y="2219535"/>
              <a:ext cx="884866" cy="885221"/>
            </a:xfrm>
            <a:prstGeom prst="rect">
              <a:avLst/>
            </a:prstGeom>
          </p:spPr>
        </p:pic>
        <p:sp>
          <p:nvSpPr>
            <p:cNvPr id="16" name="Rectángulo 15">
              <a:extLst>
                <a:ext uri="{FF2B5EF4-FFF2-40B4-BE49-F238E27FC236}">
                  <a16:creationId xmlns:a16="http://schemas.microsoft.com/office/drawing/2014/main" id="{1912DA22-820B-46ED-19C5-80CD9476D570}"/>
                </a:ext>
              </a:extLst>
            </p:cNvPr>
            <p:cNvSpPr/>
            <p:nvPr/>
          </p:nvSpPr>
          <p:spPr>
            <a:xfrm>
              <a:off x="285672" y="2308202"/>
              <a:ext cx="2662908" cy="707886"/>
            </a:xfrm>
            <a:prstGeom prst="rect">
              <a:avLst/>
            </a:prstGeom>
            <a:noFill/>
          </p:spPr>
          <p:txBody>
            <a:bodyPr wrap="none" lIns="91440" tIns="45720" rIns="91440" bIns="45720">
              <a:spAutoFit/>
            </a:bodyPr>
            <a:lstStyle/>
            <a:p>
              <a:pPr algn="ctr"/>
              <a:r>
                <a:rPr lang="es-ES" sz="4000" dirty="0">
                  <a:ln w="0"/>
                  <a:solidFill>
                    <a:schemeClr val="accent6"/>
                  </a:solidFill>
                  <a:effectLst>
                    <a:outerShdw blurRad="38100" dist="19050" dir="2700000" algn="tl" rotWithShape="0">
                      <a:schemeClr val="dk1">
                        <a:alpha val="40000"/>
                      </a:schemeClr>
                    </a:outerShdw>
                  </a:effectLst>
                </a:rPr>
                <a:t>Spring Boot</a:t>
              </a:r>
            </a:p>
          </p:txBody>
        </p:sp>
      </p:grpSp>
      <p:grpSp>
        <p:nvGrpSpPr>
          <p:cNvPr id="26" name="Grupo 25">
            <a:extLst>
              <a:ext uri="{FF2B5EF4-FFF2-40B4-BE49-F238E27FC236}">
                <a16:creationId xmlns:a16="http://schemas.microsoft.com/office/drawing/2014/main" id="{34460C4C-9A6E-2064-DC38-1EEB06F3B48A}"/>
              </a:ext>
            </a:extLst>
          </p:cNvPr>
          <p:cNvGrpSpPr/>
          <p:nvPr/>
        </p:nvGrpSpPr>
        <p:grpSpPr>
          <a:xfrm>
            <a:off x="-395654" y="3429000"/>
            <a:ext cx="4457700" cy="938212"/>
            <a:chOff x="-395654" y="3429000"/>
            <a:chExt cx="4457700" cy="938212"/>
          </a:xfrm>
        </p:grpSpPr>
        <p:sp>
          <p:nvSpPr>
            <p:cNvPr id="10" name="Rectángulo: esquinas redondeadas 9">
              <a:extLst>
                <a:ext uri="{FF2B5EF4-FFF2-40B4-BE49-F238E27FC236}">
                  <a16:creationId xmlns:a16="http://schemas.microsoft.com/office/drawing/2014/main" id="{15127AC9-C180-F342-015E-840F3F72A103}"/>
                </a:ext>
              </a:extLst>
            </p:cNvPr>
            <p:cNvSpPr/>
            <p:nvPr/>
          </p:nvSpPr>
          <p:spPr>
            <a:xfrm>
              <a:off x="-395654" y="3429000"/>
              <a:ext cx="4457700" cy="9382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pic>
          <p:nvPicPr>
            <p:cNvPr id="15" name="Gráfico 14">
              <a:extLst>
                <a:ext uri="{FF2B5EF4-FFF2-40B4-BE49-F238E27FC236}">
                  <a16:creationId xmlns:a16="http://schemas.microsoft.com/office/drawing/2014/main" id="{2984EA30-ACAB-4916-8ED1-E379016F05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82823" y="3469443"/>
              <a:ext cx="844980" cy="897769"/>
            </a:xfrm>
            <a:prstGeom prst="rect">
              <a:avLst/>
            </a:prstGeom>
          </p:spPr>
        </p:pic>
        <p:sp>
          <p:nvSpPr>
            <p:cNvPr id="17" name="Rectángulo 16">
              <a:extLst>
                <a:ext uri="{FF2B5EF4-FFF2-40B4-BE49-F238E27FC236}">
                  <a16:creationId xmlns:a16="http://schemas.microsoft.com/office/drawing/2014/main" id="{957E44D6-2AB0-1DE2-A61A-9460D90141E7}"/>
                </a:ext>
              </a:extLst>
            </p:cNvPr>
            <p:cNvSpPr/>
            <p:nvPr/>
          </p:nvSpPr>
          <p:spPr>
            <a:xfrm>
              <a:off x="690430" y="3544163"/>
              <a:ext cx="1853392" cy="707886"/>
            </a:xfrm>
            <a:prstGeom prst="rect">
              <a:avLst/>
            </a:prstGeom>
            <a:noFill/>
          </p:spPr>
          <p:txBody>
            <a:bodyPr wrap="none" lIns="91440" tIns="45720" rIns="91440" bIns="45720">
              <a:spAutoFit/>
            </a:bodyPr>
            <a:lstStyle/>
            <a:p>
              <a:pPr algn="ctr"/>
              <a:r>
                <a:rPr lang="es-ES" sz="4000" dirty="0">
                  <a:ln w="0"/>
                  <a:solidFill>
                    <a:srgbClr val="C00000"/>
                  </a:solidFill>
                  <a:effectLst>
                    <a:outerShdw blurRad="38100" dist="19050" dir="2700000" algn="tl" rotWithShape="0">
                      <a:schemeClr val="dk1">
                        <a:alpha val="40000"/>
                      </a:schemeClr>
                    </a:outerShdw>
                  </a:effectLst>
                </a:rPr>
                <a:t>Angular</a:t>
              </a:r>
              <a:endParaRPr lang="es-ES" sz="4000" b="1" cap="none" spc="0" dirty="0">
                <a:ln w="12700">
                  <a:solidFill>
                    <a:schemeClr val="accent1"/>
                  </a:solidFill>
                  <a:prstDash val="solid"/>
                </a:ln>
                <a:solidFill>
                  <a:srgbClr val="C00000"/>
                </a:solidFill>
                <a:effectLst>
                  <a:outerShdw dist="38100" dir="2640000" algn="bl" rotWithShape="0">
                    <a:schemeClr val="accent1"/>
                  </a:outerShdw>
                </a:effectLst>
              </a:endParaRPr>
            </a:p>
          </p:txBody>
        </p:sp>
      </p:grpSp>
      <p:pic>
        <p:nvPicPr>
          <p:cNvPr id="23" name="Gráfico 22">
            <a:extLst>
              <a:ext uri="{FF2B5EF4-FFF2-40B4-BE49-F238E27FC236}">
                <a16:creationId xmlns:a16="http://schemas.microsoft.com/office/drawing/2014/main" id="{EF2C585B-55A8-3296-F5AB-BC2370A00B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34785" y="1027906"/>
            <a:ext cx="1593736" cy="1799179"/>
          </a:xfrm>
          <a:prstGeom prst="rect">
            <a:avLst/>
          </a:prstGeom>
        </p:spPr>
      </p:pic>
      <p:pic>
        <p:nvPicPr>
          <p:cNvPr id="1026" name="Picture 2" descr="Java - Iconos gratis de logo">
            <a:extLst>
              <a:ext uri="{FF2B5EF4-FFF2-40B4-BE49-F238E27FC236}">
                <a16:creationId xmlns:a16="http://schemas.microsoft.com/office/drawing/2014/main" id="{A5D40C75-EEFC-CD85-DD5F-959416E3C0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57784" y="2405846"/>
            <a:ext cx="2231065" cy="22310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otstrap (framework) - Wikipedia, la enciclopedia libre">
            <a:extLst>
              <a:ext uri="{FF2B5EF4-FFF2-40B4-BE49-F238E27FC236}">
                <a16:creationId xmlns:a16="http://schemas.microsoft.com/office/drawing/2014/main" id="{F05E8094-2A0A-D68F-E51D-D4FEAB1AFD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0362" y="3016088"/>
            <a:ext cx="2034659" cy="16208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gramación C#">
            <a:extLst>
              <a:ext uri="{FF2B5EF4-FFF2-40B4-BE49-F238E27FC236}">
                <a16:creationId xmlns:a16="http://schemas.microsoft.com/office/drawing/2014/main" id="{F88ECB5E-923A-79ED-3390-A92F63DF0D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93873" y="4636911"/>
            <a:ext cx="1752679" cy="1971251"/>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upo 26">
            <a:extLst>
              <a:ext uri="{FF2B5EF4-FFF2-40B4-BE49-F238E27FC236}">
                <a16:creationId xmlns:a16="http://schemas.microsoft.com/office/drawing/2014/main" id="{D3ECBA26-386B-C962-C0CC-37613C5A02E7}"/>
              </a:ext>
            </a:extLst>
          </p:cNvPr>
          <p:cNvGrpSpPr/>
          <p:nvPr/>
        </p:nvGrpSpPr>
        <p:grpSpPr>
          <a:xfrm>
            <a:off x="-395653" y="4664960"/>
            <a:ext cx="2468294" cy="938212"/>
            <a:chOff x="-395654" y="4664960"/>
            <a:chExt cx="2819877" cy="938212"/>
          </a:xfrm>
        </p:grpSpPr>
        <p:sp>
          <p:nvSpPr>
            <p:cNvPr id="24" name="Rectángulo: esquinas redondeadas 23">
              <a:extLst>
                <a:ext uri="{FF2B5EF4-FFF2-40B4-BE49-F238E27FC236}">
                  <a16:creationId xmlns:a16="http://schemas.microsoft.com/office/drawing/2014/main" id="{4A9014B4-9C4D-A2D8-B196-9F3628DCF55F}"/>
                </a:ext>
              </a:extLst>
            </p:cNvPr>
            <p:cNvSpPr/>
            <p:nvPr/>
          </p:nvSpPr>
          <p:spPr>
            <a:xfrm>
              <a:off x="-395654" y="4664960"/>
              <a:ext cx="2819877" cy="9382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pic>
          <p:nvPicPr>
            <p:cNvPr id="1032" name="Picture 8" descr="MySQL | Sistema de gestión de bases de datos relacionales">
              <a:extLst>
                <a:ext uri="{FF2B5EF4-FFF2-40B4-BE49-F238E27FC236}">
                  <a16:creationId xmlns:a16="http://schemas.microsoft.com/office/drawing/2014/main" id="{660DB735-B77C-E789-F073-FAEA1673FA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8314" y="4725834"/>
              <a:ext cx="1577470" cy="8164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upo 11">
            <a:extLst>
              <a:ext uri="{FF2B5EF4-FFF2-40B4-BE49-F238E27FC236}">
                <a16:creationId xmlns:a16="http://schemas.microsoft.com/office/drawing/2014/main" id="{C2A5A36B-552D-1AF0-3FC7-34FB6698A0C2}"/>
              </a:ext>
            </a:extLst>
          </p:cNvPr>
          <p:cNvGrpSpPr/>
          <p:nvPr/>
        </p:nvGrpSpPr>
        <p:grpSpPr>
          <a:xfrm>
            <a:off x="2243322" y="4684324"/>
            <a:ext cx="1818725" cy="938212"/>
            <a:chOff x="2243322" y="4684324"/>
            <a:chExt cx="1818725" cy="938212"/>
          </a:xfrm>
        </p:grpSpPr>
        <p:sp>
          <p:nvSpPr>
            <p:cNvPr id="6" name="Rectángulo: esquinas redondeadas 5">
              <a:extLst>
                <a:ext uri="{FF2B5EF4-FFF2-40B4-BE49-F238E27FC236}">
                  <a16:creationId xmlns:a16="http://schemas.microsoft.com/office/drawing/2014/main" id="{BF26A92B-12A8-969B-8388-142697D8E64A}"/>
                </a:ext>
              </a:extLst>
            </p:cNvPr>
            <p:cNvSpPr/>
            <p:nvPr/>
          </p:nvSpPr>
          <p:spPr>
            <a:xfrm>
              <a:off x="2243322" y="4684324"/>
              <a:ext cx="1818725" cy="9382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pic>
          <p:nvPicPr>
            <p:cNvPr id="11" name="Picture 2" descr="SQLite">
              <a:extLst>
                <a:ext uri="{FF2B5EF4-FFF2-40B4-BE49-F238E27FC236}">
                  <a16:creationId xmlns:a16="http://schemas.microsoft.com/office/drawing/2014/main" id="{0B8585E2-6BEB-1B00-0D33-1FA8ED40F5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10145" y="4832839"/>
              <a:ext cx="1545356" cy="7094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13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8"/>
                                        </p:tgtEl>
                                        <p:attrNameLst>
                                          <p:attrName>ppt_x</p:attrName>
                                          <p:attrName>ppt_y</p:attrName>
                                        </p:attrNameLst>
                                      </p:cBhvr>
                                    </p:animMotion>
                                    <p:animRot by="1500000">
                                      <p:cBhvr>
                                        <p:cTn id="7" dur="125" fill="hold">
                                          <p:stCondLst>
                                            <p:cond delay="0"/>
                                          </p:stCondLst>
                                        </p:cTn>
                                        <p:tgtEl>
                                          <p:spTgt spid="8"/>
                                        </p:tgtEl>
                                        <p:attrNameLst>
                                          <p:attrName>r</p:attrName>
                                        </p:attrNameLst>
                                      </p:cBhvr>
                                    </p:animRot>
                                    <p:animRot by="-1500000">
                                      <p:cBhvr>
                                        <p:cTn id="8" dur="125" fill="hold">
                                          <p:stCondLst>
                                            <p:cond delay="125"/>
                                          </p:stCondLst>
                                        </p:cTn>
                                        <p:tgtEl>
                                          <p:spTgt spid="8"/>
                                        </p:tgtEl>
                                        <p:attrNameLst>
                                          <p:attrName>r</p:attrName>
                                        </p:attrNameLst>
                                      </p:cBhvr>
                                    </p:animRot>
                                    <p:animRot by="-1500000">
                                      <p:cBhvr>
                                        <p:cTn id="9" dur="125" fill="hold">
                                          <p:stCondLst>
                                            <p:cond delay="250"/>
                                          </p:stCondLst>
                                        </p:cTn>
                                        <p:tgtEl>
                                          <p:spTgt spid="8"/>
                                        </p:tgtEl>
                                        <p:attrNameLst>
                                          <p:attrName>r</p:attrName>
                                        </p:attrNameLst>
                                      </p:cBhvr>
                                    </p:animRot>
                                    <p:animRot by="1500000">
                                      <p:cBhvr>
                                        <p:cTn id="10" dur="125" fill="hold">
                                          <p:stCondLst>
                                            <p:cond delay="375"/>
                                          </p:stCondLst>
                                        </p:cTn>
                                        <p:tgtEl>
                                          <p:spTgt spid="8"/>
                                        </p:tgtEl>
                                        <p:attrNameLst>
                                          <p:attrName>r</p:attrName>
                                        </p:attrNameLst>
                                      </p:cBhvr>
                                    </p:animRot>
                                  </p:childTnLst>
                                </p:cTn>
                              </p:par>
                            </p:childTnLst>
                          </p:cTn>
                        </p:par>
                        <p:par>
                          <p:cTn id="11" fill="hold">
                            <p:stCondLst>
                              <p:cond delay="1000"/>
                            </p:stCondLst>
                            <p:childTnLst>
                              <p:par>
                                <p:cTn id="12" presetID="32" presetClass="emph" presetSubtype="0" fill="hold" nodeType="afterEffect">
                                  <p:stCondLst>
                                    <p:cond delay="0"/>
                                  </p:stCondLst>
                                  <p:childTnLst>
                                    <p:animRot by="120000">
                                      <p:cBhvr>
                                        <p:cTn id="13" dur="100" fill="hold">
                                          <p:stCondLst>
                                            <p:cond delay="0"/>
                                          </p:stCondLst>
                                        </p:cTn>
                                        <p:tgtEl>
                                          <p:spTgt spid="23"/>
                                        </p:tgtEl>
                                        <p:attrNameLst>
                                          <p:attrName>r</p:attrName>
                                        </p:attrNameLst>
                                      </p:cBhvr>
                                    </p:animRot>
                                    <p:animRot by="-240000">
                                      <p:cBhvr>
                                        <p:cTn id="14" dur="200" fill="hold">
                                          <p:stCondLst>
                                            <p:cond delay="200"/>
                                          </p:stCondLst>
                                        </p:cTn>
                                        <p:tgtEl>
                                          <p:spTgt spid="23"/>
                                        </p:tgtEl>
                                        <p:attrNameLst>
                                          <p:attrName>r</p:attrName>
                                        </p:attrNameLst>
                                      </p:cBhvr>
                                    </p:animRot>
                                    <p:animRot by="240000">
                                      <p:cBhvr>
                                        <p:cTn id="15" dur="200" fill="hold">
                                          <p:stCondLst>
                                            <p:cond delay="400"/>
                                          </p:stCondLst>
                                        </p:cTn>
                                        <p:tgtEl>
                                          <p:spTgt spid="23"/>
                                        </p:tgtEl>
                                        <p:attrNameLst>
                                          <p:attrName>r</p:attrName>
                                        </p:attrNameLst>
                                      </p:cBhvr>
                                    </p:animRot>
                                    <p:animRot by="-240000">
                                      <p:cBhvr>
                                        <p:cTn id="16" dur="200" fill="hold">
                                          <p:stCondLst>
                                            <p:cond delay="600"/>
                                          </p:stCondLst>
                                        </p:cTn>
                                        <p:tgtEl>
                                          <p:spTgt spid="23"/>
                                        </p:tgtEl>
                                        <p:attrNameLst>
                                          <p:attrName>r</p:attrName>
                                        </p:attrNameLst>
                                      </p:cBhvr>
                                    </p:animRot>
                                    <p:animRot by="120000">
                                      <p:cBhvr>
                                        <p:cTn id="17" dur="200" fill="hold">
                                          <p:stCondLst>
                                            <p:cond delay="800"/>
                                          </p:stCondLst>
                                        </p:cTn>
                                        <p:tgtEl>
                                          <p:spTgt spid="23"/>
                                        </p:tgtEl>
                                        <p:attrNameLst>
                                          <p:attrName>r</p:attrName>
                                        </p:attrNameLst>
                                      </p:cBhvr>
                                    </p:animRot>
                                  </p:childTnLst>
                                </p:cTn>
                              </p:par>
                              <p:par>
                                <p:cTn id="18" presetID="32" presetClass="emph" presetSubtype="0" fill="hold" nodeType="withEffect">
                                  <p:stCondLst>
                                    <p:cond delay="0"/>
                                  </p:stCondLst>
                                  <p:childTnLst>
                                    <p:animRot by="120000">
                                      <p:cBhvr>
                                        <p:cTn id="19" dur="100" fill="hold">
                                          <p:stCondLst>
                                            <p:cond delay="0"/>
                                          </p:stCondLst>
                                        </p:cTn>
                                        <p:tgtEl>
                                          <p:spTgt spid="1028"/>
                                        </p:tgtEl>
                                        <p:attrNameLst>
                                          <p:attrName>r</p:attrName>
                                        </p:attrNameLst>
                                      </p:cBhvr>
                                    </p:animRot>
                                    <p:animRot by="-240000">
                                      <p:cBhvr>
                                        <p:cTn id="20" dur="200" fill="hold">
                                          <p:stCondLst>
                                            <p:cond delay="200"/>
                                          </p:stCondLst>
                                        </p:cTn>
                                        <p:tgtEl>
                                          <p:spTgt spid="1028"/>
                                        </p:tgtEl>
                                        <p:attrNameLst>
                                          <p:attrName>r</p:attrName>
                                        </p:attrNameLst>
                                      </p:cBhvr>
                                    </p:animRot>
                                    <p:animRot by="240000">
                                      <p:cBhvr>
                                        <p:cTn id="21" dur="200" fill="hold">
                                          <p:stCondLst>
                                            <p:cond delay="400"/>
                                          </p:stCondLst>
                                        </p:cTn>
                                        <p:tgtEl>
                                          <p:spTgt spid="1028"/>
                                        </p:tgtEl>
                                        <p:attrNameLst>
                                          <p:attrName>r</p:attrName>
                                        </p:attrNameLst>
                                      </p:cBhvr>
                                    </p:animRot>
                                    <p:animRot by="-240000">
                                      <p:cBhvr>
                                        <p:cTn id="22" dur="200" fill="hold">
                                          <p:stCondLst>
                                            <p:cond delay="600"/>
                                          </p:stCondLst>
                                        </p:cTn>
                                        <p:tgtEl>
                                          <p:spTgt spid="1028"/>
                                        </p:tgtEl>
                                        <p:attrNameLst>
                                          <p:attrName>r</p:attrName>
                                        </p:attrNameLst>
                                      </p:cBhvr>
                                    </p:animRot>
                                    <p:animRot by="120000">
                                      <p:cBhvr>
                                        <p:cTn id="23" dur="200" fill="hold">
                                          <p:stCondLst>
                                            <p:cond delay="800"/>
                                          </p:stCondLst>
                                        </p:cTn>
                                        <p:tgtEl>
                                          <p:spTgt spid="1028"/>
                                        </p:tgtEl>
                                        <p:attrNameLst>
                                          <p:attrName>r</p:attrName>
                                        </p:attrNameLst>
                                      </p:cBhvr>
                                    </p:animRot>
                                  </p:childTnLst>
                                </p:cTn>
                              </p:par>
                              <p:par>
                                <p:cTn id="24" presetID="32" presetClass="emph" presetSubtype="0" fill="hold" nodeType="withEffect">
                                  <p:stCondLst>
                                    <p:cond delay="0"/>
                                  </p:stCondLst>
                                  <p:childTnLst>
                                    <p:animRot by="120000">
                                      <p:cBhvr>
                                        <p:cTn id="25" dur="100" fill="hold">
                                          <p:stCondLst>
                                            <p:cond delay="0"/>
                                          </p:stCondLst>
                                        </p:cTn>
                                        <p:tgtEl>
                                          <p:spTgt spid="1030"/>
                                        </p:tgtEl>
                                        <p:attrNameLst>
                                          <p:attrName>r</p:attrName>
                                        </p:attrNameLst>
                                      </p:cBhvr>
                                    </p:animRot>
                                    <p:animRot by="-240000">
                                      <p:cBhvr>
                                        <p:cTn id="26" dur="200" fill="hold">
                                          <p:stCondLst>
                                            <p:cond delay="200"/>
                                          </p:stCondLst>
                                        </p:cTn>
                                        <p:tgtEl>
                                          <p:spTgt spid="1030"/>
                                        </p:tgtEl>
                                        <p:attrNameLst>
                                          <p:attrName>r</p:attrName>
                                        </p:attrNameLst>
                                      </p:cBhvr>
                                    </p:animRot>
                                    <p:animRot by="240000">
                                      <p:cBhvr>
                                        <p:cTn id="27" dur="200" fill="hold">
                                          <p:stCondLst>
                                            <p:cond delay="400"/>
                                          </p:stCondLst>
                                        </p:cTn>
                                        <p:tgtEl>
                                          <p:spTgt spid="1030"/>
                                        </p:tgtEl>
                                        <p:attrNameLst>
                                          <p:attrName>r</p:attrName>
                                        </p:attrNameLst>
                                      </p:cBhvr>
                                    </p:animRot>
                                    <p:animRot by="-240000">
                                      <p:cBhvr>
                                        <p:cTn id="28" dur="200" fill="hold">
                                          <p:stCondLst>
                                            <p:cond delay="600"/>
                                          </p:stCondLst>
                                        </p:cTn>
                                        <p:tgtEl>
                                          <p:spTgt spid="1030"/>
                                        </p:tgtEl>
                                        <p:attrNameLst>
                                          <p:attrName>r</p:attrName>
                                        </p:attrNameLst>
                                      </p:cBhvr>
                                    </p:animRot>
                                    <p:animRot by="120000">
                                      <p:cBhvr>
                                        <p:cTn id="29" dur="200" fill="hold">
                                          <p:stCondLst>
                                            <p:cond delay="800"/>
                                          </p:stCondLst>
                                        </p:cTn>
                                        <p:tgtEl>
                                          <p:spTgt spid="1030"/>
                                        </p:tgtEl>
                                        <p:attrNameLst>
                                          <p:attrName>r</p:attrName>
                                        </p:attrNameLst>
                                      </p:cBhvr>
                                    </p:animRot>
                                  </p:childTnLst>
                                </p:cTn>
                              </p:par>
                              <p:par>
                                <p:cTn id="30" presetID="32" presetClass="emph" presetSubtype="0" fill="hold" nodeType="withEffect">
                                  <p:stCondLst>
                                    <p:cond delay="0"/>
                                  </p:stCondLst>
                                  <p:childTnLst>
                                    <p:animRot by="120000">
                                      <p:cBhvr>
                                        <p:cTn id="31" dur="100" fill="hold">
                                          <p:stCondLst>
                                            <p:cond delay="0"/>
                                          </p:stCondLst>
                                        </p:cTn>
                                        <p:tgtEl>
                                          <p:spTgt spid="1026"/>
                                        </p:tgtEl>
                                        <p:attrNameLst>
                                          <p:attrName>r</p:attrName>
                                        </p:attrNameLst>
                                      </p:cBhvr>
                                    </p:animRot>
                                    <p:animRot by="-240000">
                                      <p:cBhvr>
                                        <p:cTn id="32" dur="200" fill="hold">
                                          <p:stCondLst>
                                            <p:cond delay="200"/>
                                          </p:stCondLst>
                                        </p:cTn>
                                        <p:tgtEl>
                                          <p:spTgt spid="1026"/>
                                        </p:tgtEl>
                                        <p:attrNameLst>
                                          <p:attrName>r</p:attrName>
                                        </p:attrNameLst>
                                      </p:cBhvr>
                                    </p:animRot>
                                    <p:animRot by="240000">
                                      <p:cBhvr>
                                        <p:cTn id="33" dur="200" fill="hold">
                                          <p:stCondLst>
                                            <p:cond delay="400"/>
                                          </p:stCondLst>
                                        </p:cTn>
                                        <p:tgtEl>
                                          <p:spTgt spid="1026"/>
                                        </p:tgtEl>
                                        <p:attrNameLst>
                                          <p:attrName>r</p:attrName>
                                        </p:attrNameLst>
                                      </p:cBhvr>
                                    </p:animRot>
                                    <p:animRot by="-240000">
                                      <p:cBhvr>
                                        <p:cTn id="34" dur="200" fill="hold">
                                          <p:stCondLst>
                                            <p:cond delay="600"/>
                                          </p:stCondLst>
                                        </p:cTn>
                                        <p:tgtEl>
                                          <p:spTgt spid="1026"/>
                                        </p:tgtEl>
                                        <p:attrNameLst>
                                          <p:attrName>r</p:attrName>
                                        </p:attrNameLst>
                                      </p:cBhvr>
                                    </p:animRot>
                                    <p:animRot by="120000">
                                      <p:cBhvr>
                                        <p:cTn id="35" dur="200" fill="hold">
                                          <p:stCondLst>
                                            <p:cond delay="800"/>
                                          </p:stCondLst>
                                        </p:cTn>
                                        <p:tgtEl>
                                          <p:spTgt spid="1026"/>
                                        </p:tgtEl>
                                        <p:attrNameLst>
                                          <p:attrName>r</p:attrName>
                                        </p:attrNameLst>
                                      </p:cBhvr>
                                    </p:animRot>
                                  </p:childTnLst>
                                </p:cTn>
                              </p:par>
                            </p:childTnLst>
                          </p:cTn>
                        </p:par>
                        <p:par>
                          <p:cTn id="36" fill="hold">
                            <p:stCondLst>
                              <p:cond delay="2000"/>
                            </p:stCondLst>
                            <p:childTnLst>
                              <p:par>
                                <p:cTn id="37" presetID="26" presetClass="emph" presetSubtype="0" fill="hold" nodeType="afterEffect">
                                  <p:stCondLst>
                                    <p:cond delay="0"/>
                                  </p:stCondLst>
                                  <p:childTnLst>
                                    <p:animEffect transition="out" filter="fade">
                                      <p:cBhvr>
                                        <p:cTn id="38" dur="500" tmFilter="0, 0; .2, .5; .8, .5; 1, 0"/>
                                        <p:tgtEl>
                                          <p:spTgt spid="18"/>
                                        </p:tgtEl>
                                      </p:cBhvr>
                                    </p:animEffect>
                                    <p:animScale>
                                      <p:cBhvr>
                                        <p:cTn id="39" dur="250" autoRev="1" fill="hold"/>
                                        <p:tgtEl>
                                          <p:spTgt spid="18"/>
                                        </p:tgtEl>
                                      </p:cBhvr>
                                      <p:by x="105000" y="105000"/>
                                    </p:animScale>
                                  </p:childTnLst>
                                </p:cTn>
                              </p:par>
                              <p:par>
                                <p:cTn id="40" presetID="26" presetClass="emph" presetSubtype="0" fill="hold" nodeType="withEffect">
                                  <p:stCondLst>
                                    <p:cond delay="0"/>
                                  </p:stCondLst>
                                  <p:childTnLst>
                                    <p:animEffect transition="out" filter="fade">
                                      <p:cBhvr>
                                        <p:cTn id="41" dur="500" tmFilter="0, 0; .2, .5; .8, .5; 1, 0"/>
                                        <p:tgtEl>
                                          <p:spTgt spid="26"/>
                                        </p:tgtEl>
                                      </p:cBhvr>
                                    </p:animEffect>
                                    <p:animScale>
                                      <p:cBhvr>
                                        <p:cTn id="42" dur="250" autoRev="1" fill="hold"/>
                                        <p:tgtEl>
                                          <p:spTgt spid="26"/>
                                        </p:tgtEl>
                                      </p:cBhvr>
                                      <p:by x="105000" y="105000"/>
                                    </p:animScale>
                                  </p:childTnLst>
                                </p:cTn>
                              </p:par>
                              <p:par>
                                <p:cTn id="43" presetID="26" presetClass="emph" presetSubtype="0" fill="hold" nodeType="withEffect">
                                  <p:stCondLst>
                                    <p:cond delay="0"/>
                                  </p:stCondLst>
                                  <p:childTnLst>
                                    <p:animEffect transition="out" filter="fade">
                                      <p:cBhvr>
                                        <p:cTn id="44" dur="500" tmFilter="0, 0; .2, .5; .8, .5; 1, 0"/>
                                        <p:tgtEl>
                                          <p:spTgt spid="27"/>
                                        </p:tgtEl>
                                      </p:cBhvr>
                                    </p:animEffect>
                                    <p:animScale>
                                      <p:cBhvr>
                                        <p:cTn id="45" dur="250" autoRev="1" fill="hold"/>
                                        <p:tgtEl>
                                          <p:spTgt spid="27"/>
                                        </p:tgtEl>
                                      </p:cBhvr>
                                      <p:by x="105000" y="105000"/>
                                    </p:animScale>
                                  </p:childTnLst>
                                </p:cTn>
                              </p:par>
                              <p:par>
                                <p:cTn id="46" presetID="26" presetClass="emph" presetSubtype="0" fill="hold" nodeType="withEffect">
                                  <p:stCondLst>
                                    <p:cond delay="0"/>
                                  </p:stCondLst>
                                  <p:childTnLst>
                                    <p:animEffect transition="out" filter="fade">
                                      <p:cBhvr>
                                        <p:cTn id="47" dur="500" tmFilter="0, 0; .2, .5; .8, .5; 1, 0"/>
                                        <p:tgtEl>
                                          <p:spTgt spid="12"/>
                                        </p:tgtEl>
                                      </p:cBhvr>
                                    </p:animEffect>
                                    <p:animScale>
                                      <p:cBhvr>
                                        <p:cTn id="48"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A783A222-B664-84F2-BC24-28173372BCCA}"/>
              </a:ext>
            </a:extLst>
          </p:cNvPr>
          <p:cNvGrpSpPr/>
          <p:nvPr/>
        </p:nvGrpSpPr>
        <p:grpSpPr>
          <a:xfrm>
            <a:off x="0" y="-130261"/>
            <a:ext cx="12192000" cy="1418388"/>
            <a:chOff x="0" y="-1"/>
            <a:chExt cx="7315200" cy="1216153"/>
          </a:xfrm>
        </p:grpSpPr>
        <p:sp>
          <p:nvSpPr>
            <p:cNvPr id="5" name="Rectángulo 51">
              <a:extLst>
                <a:ext uri="{FF2B5EF4-FFF2-40B4-BE49-F238E27FC236}">
                  <a16:creationId xmlns:a16="http://schemas.microsoft.com/office/drawing/2014/main" id="{2C580175-A7D0-EB7F-D187-85A64806C22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3839974C-4903-213E-9048-B828AD376FD3}"/>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24" name="Grupo 23">
            <a:extLst>
              <a:ext uri="{FF2B5EF4-FFF2-40B4-BE49-F238E27FC236}">
                <a16:creationId xmlns:a16="http://schemas.microsoft.com/office/drawing/2014/main" id="{532220E5-5DF6-EF84-9268-AD75DA58F0C1}"/>
              </a:ext>
            </a:extLst>
          </p:cNvPr>
          <p:cNvGrpSpPr/>
          <p:nvPr/>
        </p:nvGrpSpPr>
        <p:grpSpPr>
          <a:xfrm>
            <a:off x="1234440" y="4318000"/>
            <a:ext cx="1158240" cy="5040000"/>
            <a:chOff x="1234440" y="3068320"/>
            <a:chExt cx="1158240" cy="5040000"/>
          </a:xfrm>
        </p:grpSpPr>
        <p:sp>
          <p:nvSpPr>
            <p:cNvPr id="16" name="Rectángulo: esquinas redondeadas 15">
              <a:extLst>
                <a:ext uri="{FF2B5EF4-FFF2-40B4-BE49-F238E27FC236}">
                  <a16:creationId xmlns:a16="http://schemas.microsoft.com/office/drawing/2014/main" id="{4B3F6B85-CAD8-B99D-EFAD-19085C3EAB7D}"/>
                </a:ext>
              </a:extLst>
            </p:cNvPr>
            <p:cNvSpPr/>
            <p:nvPr/>
          </p:nvSpPr>
          <p:spPr>
            <a:xfrm>
              <a:off x="1234440" y="3068320"/>
              <a:ext cx="1158240" cy="5040000"/>
            </a:xfrm>
            <a:prstGeom prst="roundRect">
              <a:avLst>
                <a:gd name="adj" fmla="val 50000"/>
              </a:avLst>
            </a:prstGeom>
            <a:gradFill>
              <a:gsLst>
                <a:gs pos="1000">
                  <a:srgbClr val="F4B183">
                    <a:alpha val="40000"/>
                  </a:srgbClr>
                </a:gs>
                <a:gs pos="100000">
                  <a:srgbClr val="EC7C3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7" name="Elipse 6">
              <a:extLst>
                <a:ext uri="{FF2B5EF4-FFF2-40B4-BE49-F238E27FC236}">
                  <a16:creationId xmlns:a16="http://schemas.microsoft.com/office/drawing/2014/main" id="{7F8BC67E-BD63-F151-C560-01C850F11328}"/>
                </a:ext>
              </a:extLst>
            </p:cNvPr>
            <p:cNvSpPr/>
            <p:nvPr/>
          </p:nvSpPr>
          <p:spPr>
            <a:xfrm>
              <a:off x="1234440" y="3068320"/>
              <a:ext cx="1158240" cy="1127760"/>
            </a:xfrm>
            <a:prstGeom prst="ellipse">
              <a:avLst/>
            </a:prstGeom>
            <a:solidFill>
              <a:schemeClr val="accent2">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38,2%</a:t>
              </a:r>
            </a:p>
          </p:txBody>
        </p:sp>
      </p:grpSp>
      <p:grpSp>
        <p:nvGrpSpPr>
          <p:cNvPr id="25" name="Grupo 24">
            <a:extLst>
              <a:ext uri="{FF2B5EF4-FFF2-40B4-BE49-F238E27FC236}">
                <a16:creationId xmlns:a16="http://schemas.microsoft.com/office/drawing/2014/main" id="{66C10DBE-2827-F25B-67CE-03A0BC0950BD}"/>
              </a:ext>
            </a:extLst>
          </p:cNvPr>
          <p:cNvGrpSpPr/>
          <p:nvPr/>
        </p:nvGrpSpPr>
        <p:grpSpPr>
          <a:xfrm>
            <a:off x="2661920" y="4318000"/>
            <a:ext cx="1158240" cy="5040000"/>
            <a:chOff x="2661920" y="3068320"/>
            <a:chExt cx="1158240" cy="5040000"/>
          </a:xfrm>
        </p:grpSpPr>
        <p:sp>
          <p:nvSpPr>
            <p:cNvPr id="17" name="Rectángulo: esquinas redondeadas 16">
              <a:extLst>
                <a:ext uri="{FF2B5EF4-FFF2-40B4-BE49-F238E27FC236}">
                  <a16:creationId xmlns:a16="http://schemas.microsoft.com/office/drawing/2014/main" id="{94F7E3B9-DBCF-5DAE-C29A-80DA4FCDDA28}"/>
                </a:ext>
              </a:extLst>
            </p:cNvPr>
            <p:cNvSpPr/>
            <p:nvPr/>
          </p:nvSpPr>
          <p:spPr>
            <a:xfrm>
              <a:off x="2661920" y="3068320"/>
              <a:ext cx="1158240" cy="5040000"/>
            </a:xfrm>
            <a:prstGeom prst="roundRect">
              <a:avLst>
                <a:gd name="adj" fmla="val 50000"/>
              </a:avLst>
            </a:prstGeom>
            <a:gradFill>
              <a:gsLst>
                <a:gs pos="1000">
                  <a:srgbClr val="A9D18E"/>
                </a:gs>
                <a:gs pos="100000">
                  <a:srgbClr val="7AB85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8" name="Elipse 7">
              <a:extLst>
                <a:ext uri="{FF2B5EF4-FFF2-40B4-BE49-F238E27FC236}">
                  <a16:creationId xmlns:a16="http://schemas.microsoft.com/office/drawing/2014/main" id="{E64687A4-4ACA-46F6-AF5E-7906C415C61F}"/>
                </a:ext>
              </a:extLst>
            </p:cNvPr>
            <p:cNvSpPr/>
            <p:nvPr/>
          </p:nvSpPr>
          <p:spPr>
            <a:xfrm>
              <a:off x="2661920" y="3068320"/>
              <a:ext cx="1158240" cy="1127760"/>
            </a:xfrm>
            <a:prstGeom prst="ellipse">
              <a:avLst/>
            </a:prstGeom>
            <a:solidFill>
              <a:schemeClr val="accent6">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5.8%</a:t>
              </a:r>
            </a:p>
          </p:txBody>
        </p:sp>
      </p:grpSp>
      <p:grpSp>
        <p:nvGrpSpPr>
          <p:cNvPr id="26" name="Grupo 25">
            <a:extLst>
              <a:ext uri="{FF2B5EF4-FFF2-40B4-BE49-F238E27FC236}">
                <a16:creationId xmlns:a16="http://schemas.microsoft.com/office/drawing/2014/main" id="{64CF6175-BDA7-9072-B3EE-9C0DED4582C4}"/>
              </a:ext>
            </a:extLst>
          </p:cNvPr>
          <p:cNvGrpSpPr/>
          <p:nvPr/>
        </p:nvGrpSpPr>
        <p:grpSpPr>
          <a:xfrm>
            <a:off x="4089400" y="4318000"/>
            <a:ext cx="1158240" cy="5040000"/>
            <a:chOff x="4089400" y="3068320"/>
            <a:chExt cx="1158240" cy="5040000"/>
          </a:xfrm>
        </p:grpSpPr>
        <p:sp>
          <p:nvSpPr>
            <p:cNvPr id="18" name="Rectángulo: esquinas redondeadas 17">
              <a:extLst>
                <a:ext uri="{FF2B5EF4-FFF2-40B4-BE49-F238E27FC236}">
                  <a16:creationId xmlns:a16="http://schemas.microsoft.com/office/drawing/2014/main" id="{E0C8B2C2-0144-DC7F-853A-CFF54989BFAE}"/>
                </a:ext>
              </a:extLst>
            </p:cNvPr>
            <p:cNvSpPr/>
            <p:nvPr/>
          </p:nvSpPr>
          <p:spPr>
            <a:xfrm>
              <a:off x="4089400" y="3068320"/>
              <a:ext cx="1158240" cy="5040000"/>
            </a:xfrm>
            <a:prstGeom prst="roundRect">
              <a:avLst>
                <a:gd name="adj" fmla="val 50000"/>
              </a:avLst>
            </a:prstGeom>
            <a:gradFill>
              <a:gsLst>
                <a:gs pos="1000">
                  <a:srgbClr val="FFC000"/>
                </a:gs>
                <a:gs pos="100000">
                  <a:srgbClr val="DEA90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9" name="Elipse 8">
              <a:extLst>
                <a:ext uri="{FF2B5EF4-FFF2-40B4-BE49-F238E27FC236}">
                  <a16:creationId xmlns:a16="http://schemas.microsoft.com/office/drawing/2014/main" id="{AEDE2CA4-5A74-96D0-E5DD-846EC033EB86}"/>
                </a:ext>
              </a:extLst>
            </p:cNvPr>
            <p:cNvSpPr/>
            <p:nvPr/>
          </p:nvSpPr>
          <p:spPr>
            <a:xfrm>
              <a:off x="4089400" y="3068320"/>
              <a:ext cx="1158240" cy="1127760"/>
            </a:xfrm>
            <a:prstGeom prst="ellipse">
              <a:avLst/>
            </a:prstGeom>
            <a:solidFill>
              <a:srgbClr val="FFC000"/>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a:t>
              </a:r>
            </a:p>
          </p:txBody>
        </p:sp>
      </p:grpSp>
      <p:grpSp>
        <p:nvGrpSpPr>
          <p:cNvPr id="27" name="Grupo 26">
            <a:extLst>
              <a:ext uri="{FF2B5EF4-FFF2-40B4-BE49-F238E27FC236}">
                <a16:creationId xmlns:a16="http://schemas.microsoft.com/office/drawing/2014/main" id="{A6D67FA6-F6AC-49CA-0B5A-02D204414C3D}"/>
              </a:ext>
            </a:extLst>
          </p:cNvPr>
          <p:cNvGrpSpPr/>
          <p:nvPr/>
        </p:nvGrpSpPr>
        <p:grpSpPr>
          <a:xfrm>
            <a:off x="5516880" y="4318000"/>
            <a:ext cx="1158240" cy="5040000"/>
            <a:chOff x="5516880" y="3068320"/>
            <a:chExt cx="1158240" cy="5040000"/>
          </a:xfrm>
        </p:grpSpPr>
        <p:sp>
          <p:nvSpPr>
            <p:cNvPr id="19" name="Rectángulo: esquinas redondeadas 18">
              <a:extLst>
                <a:ext uri="{FF2B5EF4-FFF2-40B4-BE49-F238E27FC236}">
                  <a16:creationId xmlns:a16="http://schemas.microsoft.com/office/drawing/2014/main" id="{E8DEF6B8-068B-35D0-6992-E657190E1AB5}"/>
                </a:ext>
              </a:extLst>
            </p:cNvPr>
            <p:cNvSpPr/>
            <p:nvPr/>
          </p:nvSpPr>
          <p:spPr>
            <a:xfrm>
              <a:off x="5516880" y="3068320"/>
              <a:ext cx="1158240" cy="5040000"/>
            </a:xfrm>
            <a:prstGeom prst="roundRect">
              <a:avLst>
                <a:gd name="adj" fmla="val 50000"/>
              </a:avLst>
            </a:prstGeom>
            <a:gradFill>
              <a:gsLst>
                <a:gs pos="1000">
                  <a:srgbClr val="9DC3E6"/>
                </a:gs>
                <a:gs pos="100000">
                  <a:srgbClr val="5D9CD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0" name="Elipse 9">
              <a:extLst>
                <a:ext uri="{FF2B5EF4-FFF2-40B4-BE49-F238E27FC236}">
                  <a16:creationId xmlns:a16="http://schemas.microsoft.com/office/drawing/2014/main" id="{67F2F2DE-4431-30B1-93B7-02231C52F278}"/>
                </a:ext>
              </a:extLst>
            </p:cNvPr>
            <p:cNvSpPr/>
            <p:nvPr/>
          </p:nvSpPr>
          <p:spPr>
            <a:xfrm>
              <a:off x="5516880" y="3068320"/>
              <a:ext cx="1158240" cy="1127760"/>
            </a:xfrm>
            <a:prstGeom prst="ellipse">
              <a:avLst/>
            </a:prstGeom>
            <a:solidFill>
              <a:schemeClr val="accent5">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4.3%</a:t>
              </a:r>
            </a:p>
          </p:txBody>
        </p:sp>
      </p:grpSp>
      <p:grpSp>
        <p:nvGrpSpPr>
          <p:cNvPr id="28" name="Grupo 27">
            <a:extLst>
              <a:ext uri="{FF2B5EF4-FFF2-40B4-BE49-F238E27FC236}">
                <a16:creationId xmlns:a16="http://schemas.microsoft.com/office/drawing/2014/main" id="{AAEB6446-AC04-67AA-03AB-61B4440DBC8F}"/>
              </a:ext>
            </a:extLst>
          </p:cNvPr>
          <p:cNvGrpSpPr/>
          <p:nvPr/>
        </p:nvGrpSpPr>
        <p:grpSpPr>
          <a:xfrm>
            <a:off x="6944360" y="4318000"/>
            <a:ext cx="1158240" cy="5040000"/>
            <a:chOff x="6944360" y="3068320"/>
            <a:chExt cx="1158240" cy="5040000"/>
          </a:xfrm>
        </p:grpSpPr>
        <p:sp>
          <p:nvSpPr>
            <p:cNvPr id="20" name="Rectángulo: esquinas redondeadas 19">
              <a:extLst>
                <a:ext uri="{FF2B5EF4-FFF2-40B4-BE49-F238E27FC236}">
                  <a16:creationId xmlns:a16="http://schemas.microsoft.com/office/drawing/2014/main" id="{998E3888-DA33-6360-ACAB-F89EFED6FC7E}"/>
                </a:ext>
              </a:extLst>
            </p:cNvPr>
            <p:cNvSpPr/>
            <p:nvPr/>
          </p:nvSpPr>
          <p:spPr>
            <a:xfrm>
              <a:off x="6944360" y="3068320"/>
              <a:ext cx="1158240" cy="5040000"/>
            </a:xfrm>
            <a:prstGeom prst="roundRect">
              <a:avLst>
                <a:gd name="adj" fmla="val 50000"/>
              </a:avLst>
            </a:prstGeom>
            <a:gradFill>
              <a:gsLst>
                <a:gs pos="1000">
                  <a:srgbClr val="7C9FE4"/>
                </a:gs>
                <a:gs pos="100000">
                  <a:srgbClr val="3A6ED6"/>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1" name="Elipse 10">
              <a:extLst>
                <a:ext uri="{FF2B5EF4-FFF2-40B4-BE49-F238E27FC236}">
                  <a16:creationId xmlns:a16="http://schemas.microsoft.com/office/drawing/2014/main" id="{20DE49EC-185F-9A9F-1C6C-3BBD89DB1C8B}"/>
                </a:ext>
              </a:extLst>
            </p:cNvPr>
            <p:cNvSpPr/>
            <p:nvPr/>
          </p:nvSpPr>
          <p:spPr>
            <a:xfrm>
              <a:off x="6944360" y="3068320"/>
              <a:ext cx="1158240" cy="1127760"/>
            </a:xfrm>
            <a:prstGeom prst="ellipse">
              <a:avLst/>
            </a:prstGeom>
            <a:solidFill>
              <a:srgbClr val="7C9FE4"/>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28.7%</a:t>
              </a:r>
            </a:p>
          </p:txBody>
        </p:sp>
      </p:grpSp>
      <p:grpSp>
        <p:nvGrpSpPr>
          <p:cNvPr id="29" name="Grupo 28">
            <a:extLst>
              <a:ext uri="{FF2B5EF4-FFF2-40B4-BE49-F238E27FC236}">
                <a16:creationId xmlns:a16="http://schemas.microsoft.com/office/drawing/2014/main" id="{8869E02B-9C30-B61A-9802-9241945D4862}"/>
              </a:ext>
            </a:extLst>
          </p:cNvPr>
          <p:cNvGrpSpPr/>
          <p:nvPr/>
        </p:nvGrpSpPr>
        <p:grpSpPr>
          <a:xfrm>
            <a:off x="8371840" y="4318000"/>
            <a:ext cx="1158240" cy="5040000"/>
            <a:chOff x="8371840" y="3068320"/>
            <a:chExt cx="1158240" cy="5040000"/>
          </a:xfrm>
        </p:grpSpPr>
        <p:sp>
          <p:nvSpPr>
            <p:cNvPr id="21" name="Rectángulo: esquinas redondeadas 20">
              <a:extLst>
                <a:ext uri="{FF2B5EF4-FFF2-40B4-BE49-F238E27FC236}">
                  <a16:creationId xmlns:a16="http://schemas.microsoft.com/office/drawing/2014/main" id="{B09DBF56-CAF3-83CD-39EC-B8AF9ED49240}"/>
                </a:ext>
              </a:extLst>
            </p:cNvPr>
            <p:cNvSpPr/>
            <p:nvPr/>
          </p:nvSpPr>
          <p:spPr>
            <a:xfrm>
              <a:off x="8371840" y="3068320"/>
              <a:ext cx="1158240" cy="5040000"/>
            </a:xfrm>
            <a:prstGeom prst="roundRect">
              <a:avLst>
                <a:gd name="adj" fmla="val 50000"/>
              </a:avLst>
            </a:prstGeom>
            <a:gradFill>
              <a:gsLst>
                <a:gs pos="1000">
                  <a:srgbClr val="FFD966"/>
                </a:gs>
                <a:gs pos="100000">
                  <a:srgbClr val="FFC71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2" name="Elipse 11">
              <a:extLst>
                <a:ext uri="{FF2B5EF4-FFF2-40B4-BE49-F238E27FC236}">
                  <a16:creationId xmlns:a16="http://schemas.microsoft.com/office/drawing/2014/main" id="{1AEECC58-81F0-11DF-1AFF-90161BA8FCE5}"/>
                </a:ext>
              </a:extLst>
            </p:cNvPr>
            <p:cNvSpPr/>
            <p:nvPr/>
          </p:nvSpPr>
          <p:spPr>
            <a:xfrm>
              <a:off x="8371840" y="3068320"/>
              <a:ext cx="1158240" cy="1127760"/>
            </a:xfrm>
            <a:prstGeom prst="ellipse">
              <a:avLst/>
            </a:prstGeom>
            <a:solidFill>
              <a:schemeClr val="accent4">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1.8%</a:t>
              </a:r>
            </a:p>
          </p:txBody>
        </p:sp>
      </p:grpSp>
      <p:grpSp>
        <p:nvGrpSpPr>
          <p:cNvPr id="30" name="Grupo 29">
            <a:extLst>
              <a:ext uri="{FF2B5EF4-FFF2-40B4-BE49-F238E27FC236}">
                <a16:creationId xmlns:a16="http://schemas.microsoft.com/office/drawing/2014/main" id="{692F6D55-5212-A7DF-50CE-8ECE6EA6378A}"/>
              </a:ext>
            </a:extLst>
          </p:cNvPr>
          <p:cNvGrpSpPr/>
          <p:nvPr/>
        </p:nvGrpSpPr>
        <p:grpSpPr>
          <a:xfrm>
            <a:off x="9799320" y="4318000"/>
            <a:ext cx="1158240" cy="5040000"/>
            <a:chOff x="9799320" y="3068320"/>
            <a:chExt cx="1158240" cy="5040000"/>
          </a:xfrm>
        </p:grpSpPr>
        <p:sp>
          <p:nvSpPr>
            <p:cNvPr id="22" name="Rectángulo: esquinas redondeadas 21">
              <a:extLst>
                <a:ext uri="{FF2B5EF4-FFF2-40B4-BE49-F238E27FC236}">
                  <a16:creationId xmlns:a16="http://schemas.microsoft.com/office/drawing/2014/main" id="{BDF97956-B00D-442B-FE73-A0201E6BFEA5}"/>
                </a:ext>
              </a:extLst>
            </p:cNvPr>
            <p:cNvSpPr/>
            <p:nvPr/>
          </p:nvSpPr>
          <p:spPr>
            <a:xfrm>
              <a:off x="9799320" y="3068320"/>
              <a:ext cx="1158240" cy="5040000"/>
            </a:xfrm>
            <a:prstGeom prst="roundRect">
              <a:avLst>
                <a:gd name="adj" fmla="val 50000"/>
              </a:avLst>
            </a:prstGeom>
            <a:gradFill>
              <a:gsLst>
                <a:gs pos="1000">
                  <a:srgbClr val="C5E0B4"/>
                </a:gs>
                <a:gs pos="100000">
                  <a:srgbClr val="7CB957"/>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3" name="Elipse 12">
              <a:extLst>
                <a:ext uri="{FF2B5EF4-FFF2-40B4-BE49-F238E27FC236}">
                  <a16:creationId xmlns:a16="http://schemas.microsoft.com/office/drawing/2014/main" id="{8690AEED-A19D-81F2-9848-71685FBC1546}"/>
                </a:ext>
              </a:extLst>
            </p:cNvPr>
            <p:cNvSpPr/>
            <p:nvPr/>
          </p:nvSpPr>
          <p:spPr>
            <a:xfrm>
              <a:off x="9799320" y="3068320"/>
              <a:ext cx="1158240" cy="1127760"/>
            </a:xfrm>
            <a:prstGeom prst="ellipse">
              <a:avLst/>
            </a:prstGeom>
            <a:solidFill>
              <a:schemeClr val="accent6">
                <a:lumMod val="40000"/>
                <a:lumOff val="6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1.5%</a:t>
              </a:r>
            </a:p>
          </p:txBody>
        </p:sp>
      </p:grpSp>
      <p:sp>
        <p:nvSpPr>
          <p:cNvPr id="23" name="Forma libre: forma 22">
            <a:extLst>
              <a:ext uri="{FF2B5EF4-FFF2-40B4-BE49-F238E27FC236}">
                <a16:creationId xmlns:a16="http://schemas.microsoft.com/office/drawing/2014/main" id="{500B8EC4-0EB5-8C70-03EC-6B6891AC23A7}"/>
              </a:ext>
            </a:extLst>
          </p:cNvPr>
          <p:cNvSpPr/>
          <p:nvPr/>
        </p:nvSpPr>
        <p:spPr>
          <a:xfrm>
            <a:off x="1" y="5238000"/>
            <a:ext cx="12191999" cy="1620000"/>
          </a:xfrm>
          <a:custGeom>
            <a:avLst/>
            <a:gdLst>
              <a:gd name="connsiteX0" fmla="*/ 0 w 12191999"/>
              <a:gd name="connsiteY0" fmla="*/ 0 h 1620000"/>
              <a:gd name="connsiteX1" fmla="*/ 1244433 w 12191999"/>
              <a:gd name="connsiteY1" fmla="*/ 0 h 1620000"/>
              <a:gd name="connsiteX2" fmla="*/ 1246206 w 12191999"/>
              <a:gd name="connsiteY2" fmla="*/ 17122 h 1620000"/>
              <a:gd name="connsiteX3" fmla="*/ 1813560 w 12191999"/>
              <a:gd name="connsiteY3" fmla="*/ 467360 h 1620000"/>
              <a:gd name="connsiteX4" fmla="*/ 2380915 w 12191999"/>
              <a:gd name="connsiteY4" fmla="*/ 17122 h 1620000"/>
              <a:gd name="connsiteX5" fmla="*/ 2382688 w 12191999"/>
              <a:gd name="connsiteY5" fmla="*/ 0 h 1620000"/>
              <a:gd name="connsiteX6" fmla="*/ 2671913 w 12191999"/>
              <a:gd name="connsiteY6" fmla="*/ 0 h 1620000"/>
              <a:gd name="connsiteX7" fmla="*/ 2673686 w 12191999"/>
              <a:gd name="connsiteY7" fmla="*/ 17122 h 1620000"/>
              <a:gd name="connsiteX8" fmla="*/ 3241040 w 12191999"/>
              <a:gd name="connsiteY8" fmla="*/ 467360 h 1620000"/>
              <a:gd name="connsiteX9" fmla="*/ 3808394 w 12191999"/>
              <a:gd name="connsiteY9" fmla="*/ 17122 h 1620000"/>
              <a:gd name="connsiteX10" fmla="*/ 3810167 w 12191999"/>
              <a:gd name="connsiteY10" fmla="*/ 0 h 1620000"/>
              <a:gd name="connsiteX11" fmla="*/ 4099393 w 12191999"/>
              <a:gd name="connsiteY11" fmla="*/ 0 h 1620000"/>
              <a:gd name="connsiteX12" fmla="*/ 4101166 w 12191999"/>
              <a:gd name="connsiteY12" fmla="*/ 17122 h 1620000"/>
              <a:gd name="connsiteX13" fmla="*/ 4668519 w 12191999"/>
              <a:gd name="connsiteY13" fmla="*/ 467360 h 1620000"/>
              <a:gd name="connsiteX14" fmla="*/ 5235875 w 12191999"/>
              <a:gd name="connsiteY14" fmla="*/ 17122 h 1620000"/>
              <a:gd name="connsiteX15" fmla="*/ 5237646 w 12191999"/>
              <a:gd name="connsiteY15" fmla="*/ 0 h 1620000"/>
              <a:gd name="connsiteX16" fmla="*/ 5526873 w 12191999"/>
              <a:gd name="connsiteY16" fmla="*/ 0 h 1620000"/>
              <a:gd name="connsiteX17" fmla="*/ 5528645 w 12191999"/>
              <a:gd name="connsiteY17" fmla="*/ 17122 h 1620000"/>
              <a:gd name="connsiteX18" fmla="*/ 6096000 w 12191999"/>
              <a:gd name="connsiteY18" fmla="*/ 467360 h 1620000"/>
              <a:gd name="connsiteX19" fmla="*/ 6663354 w 12191999"/>
              <a:gd name="connsiteY19" fmla="*/ 17122 h 1620000"/>
              <a:gd name="connsiteX20" fmla="*/ 6665126 w 12191999"/>
              <a:gd name="connsiteY20" fmla="*/ 0 h 1620000"/>
              <a:gd name="connsiteX21" fmla="*/ 6954352 w 12191999"/>
              <a:gd name="connsiteY21" fmla="*/ 0 h 1620000"/>
              <a:gd name="connsiteX22" fmla="*/ 6956125 w 12191999"/>
              <a:gd name="connsiteY22" fmla="*/ 17122 h 1620000"/>
              <a:gd name="connsiteX23" fmla="*/ 7523479 w 12191999"/>
              <a:gd name="connsiteY23" fmla="*/ 467360 h 1620000"/>
              <a:gd name="connsiteX24" fmla="*/ 8090834 w 12191999"/>
              <a:gd name="connsiteY24" fmla="*/ 17122 h 1620000"/>
              <a:gd name="connsiteX25" fmla="*/ 8092606 w 12191999"/>
              <a:gd name="connsiteY25" fmla="*/ 0 h 1620000"/>
              <a:gd name="connsiteX26" fmla="*/ 8381832 w 12191999"/>
              <a:gd name="connsiteY26" fmla="*/ 0 h 1620000"/>
              <a:gd name="connsiteX27" fmla="*/ 8383605 w 12191999"/>
              <a:gd name="connsiteY27" fmla="*/ 17122 h 1620000"/>
              <a:gd name="connsiteX28" fmla="*/ 8950959 w 12191999"/>
              <a:gd name="connsiteY28" fmla="*/ 467360 h 1620000"/>
              <a:gd name="connsiteX29" fmla="*/ 9518313 w 12191999"/>
              <a:gd name="connsiteY29" fmla="*/ 17122 h 1620000"/>
              <a:gd name="connsiteX30" fmla="*/ 9520086 w 12191999"/>
              <a:gd name="connsiteY30" fmla="*/ 0 h 1620000"/>
              <a:gd name="connsiteX31" fmla="*/ 9809312 w 12191999"/>
              <a:gd name="connsiteY31" fmla="*/ 0 h 1620000"/>
              <a:gd name="connsiteX32" fmla="*/ 9811085 w 12191999"/>
              <a:gd name="connsiteY32" fmla="*/ 17122 h 1620000"/>
              <a:gd name="connsiteX33" fmla="*/ 10378439 w 12191999"/>
              <a:gd name="connsiteY33" fmla="*/ 467360 h 1620000"/>
              <a:gd name="connsiteX34" fmla="*/ 10945793 w 12191999"/>
              <a:gd name="connsiteY34" fmla="*/ 17122 h 1620000"/>
              <a:gd name="connsiteX35" fmla="*/ 10947566 w 12191999"/>
              <a:gd name="connsiteY35" fmla="*/ 0 h 1620000"/>
              <a:gd name="connsiteX36" fmla="*/ 12191999 w 12191999"/>
              <a:gd name="connsiteY36" fmla="*/ 0 h 1620000"/>
              <a:gd name="connsiteX37" fmla="*/ 12191999 w 12191999"/>
              <a:gd name="connsiteY37" fmla="*/ 1620000 h 1620000"/>
              <a:gd name="connsiteX38" fmla="*/ 0 w 12191999"/>
              <a:gd name="connsiteY38" fmla="*/ 162000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1999" h="1620000">
                <a:moveTo>
                  <a:pt x="0" y="0"/>
                </a:moveTo>
                <a:lnTo>
                  <a:pt x="1244433" y="0"/>
                </a:lnTo>
                <a:lnTo>
                  <a:pt x="1246206" y="17122"/>
                </a:lnTo>
                <a:cubicBezTo>
                  <a:pt x="1300207" y="274072"/>
                  <a:pt x="1533701" y="467360"/>
                  <a:pt x="1813560" y="467360"/>
                </a:cubicBezTo>
                <a:cubicBezTo>
                  <a:pt x="2093419" y="467360"/>
                  <a:pt x="2326914" y="274072"/>
                  <a:pt x="2380915" y="17122"/>
                </a:cubicBezTo>
                <a:lnTo>
                  <a:pt x="2382688" y="0"/>
                </a:lnTo>
                <a:lnTo>
                  <a:pt x="2671913" y="0"/>
                </a:lnTo>
                <a:lnTo>
                  <a:pt x="2673686" y="17122"/>
                </a:lnTo>
                <a:cubicBezTo>
                  <a:pt x="2727687" y="274072"/>
                  <a:pt x="2961181" y="467360"/>
                  <a:pt x="3241040" y="467360"/>
                </a:cubicBezTo>
                <a:cubicBezTo>
                  <a:pt x="3520900" y="467360"/>
                  <a:pt x="3754394" y="274072"/>
                  <a:pt x="3808394" y="17122"/>
                </a:cubicBezTo>
                <a:lnTo>
                  <a:pt x="3810167" y="0"/>
                </a:lnTo>
                <a:lnTo>
                  <a:pt x="4099393" y="0"/>
                </a:lnTo>
                <a:lnTo>
                  <a:pt x="4101166" y="17122"/>
                </a:lnTo>
                <a:cubicBezTo>
                  <a:pt x="4155167" y="274072"/>
                  <a:pt x="4388660" y="467360"/>
                  <a:pt x="4668519" y="467360"/>
                </a:cubicBezTo>
                <a:cubicBezTo>
                  <a:pt x="4948379" y="467360"/>
                  <a:pt x="5181873" y="274072"/>
                  <a:pt x="5235875" y="17122"/>
                </a:cubicBezTo>
                <a:lnTo>
                  <a:pt x="5237646" y="0"/>
                </a:lnTo>
                <a:lnTo>
                  <a:pt x="5526873" y="0"/>
                </a:lnTo>
                <a:lnTo>
                  <a:pt x="5528645" y="17122"/>
                </a:lnTo>
                <a:cubicBezTo>
                  <a:pt x="5582646" y="274072"/>
                  <a:pt x="5816140" y="467360"/>
                  <a:pt x="6096000" y="467360"/>
                </a:cubicBezTo>
                <a:cubicBezTo>
                  <a:pt x="6375858" y="467360"/>
                  <a:pt x="6609353" y="274072"/>
                  <a:pt x="6663354" y="17122"/>
                </a:cubicBezTo>
                <a:lnTo>
                  <a:pt x="6665126" y="0"/>
                </a:lnTo>
                <a:lnTo>
                  <a:pt x="6954352" y="0"/>
                </a:lnTo>
                <a:lnTo>
                  <a:pt x="6956125" y="17122"/>
                </a:lnTo>
                <a:cubicBezTo>
                  <a:pt x="7010126" y="274072"/>
                  <a:pt x="7243620" y="467360"/>
                  <a:pt x="7523479" y="467360"/>
                </a:cubicBezTo>
                <a:cubicBezTo>
                  <a:pt x="7803338" y="467360"/>
                  <a:pt x="8036833" y="274072"/>
                  <a:pt x="8090834" y="17122"/>
                </a:cubicBezTo>
                <a:lnTo>
                  <a:pt x="8092606" y="0"/>
                </a:lnTo>
                <a:lnTo>
                  <a:pt x="8381832" y="0"/>
                </a:lnTo>
                <a:lnTo>
                  <a:pt x="8383605" y="17122"/>
                </a:lnTo>
                <a:cubicBezTo>
                  <a:pt x="8437605" y="274072"/>
                  <a:pt x="8671100" y="467360"/>
                  <a:pt x="8950959" y="467360"/>
                </a:cubicBezTo>
                <a:cubicBezTo>
                  <a:pt x="9230818" y="467360"/>
                  <a:pt x="9464313" y="274072"/>
                  <a:pt x="9518313" y="17122"/>
                </a:cubicBezTo>
                <a:lnTo>
                  <a:pt x="9520086" y="0"/>
                </a:lnTo>
                <a:lnTo>
                  <a:pt x="9809312" y="0"/>
                </a:lnTo>
                <a:lnTo>
                  <a:pt x="9811085" y="17122"/>
                </a:lnTo>
                <a:cubicBezTo>
                  <a:pt x="9865085" y="274072"/>
                  <a:pt x="10098580" y="467360"/>
                  <a:pt x="10378439" y="467360"/>
                </a:cubicBezTo>
                <a:cubicBezTo>
                  <a:pt x="10658298" y="467360"/>
                  <a:pt x="10891793" y="274072"/>
                  <a:pt x="10945793" y="17122"/>
                </a:cubicBezTo>
                <a:lnTo>
                  <a:pt x="10947566" y="0"/>
                </a:lnTo>
                <a:lnTo>
                  <a:pt x="12191999" y="0"/>
                </a:lnTo>
                <a:lnTo>
                  <a:pt x="12191999" y="1620000"/>
                </a:lnTo>
                <a:lnTo>
                  <a:pt x="0" y="1620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32" name="CuadroTexto 31">
            <a:extLst>
              <a:ext uri="{FF2B5EF4-FFF2-40B4-BE49-F238E27FC236}">
                <a16:creationId xmlns:a16="http://schemas.microsoft.com/office/drawing/2014/main" id="{4F69E469-5F26-E9B4-B3A8-D1E1C8054A4A}"/>
              </a:ext>
            </a:extLst>
          </p:cNvPr>
          <p:cNvSpPr txBox="1"/>
          <p:nvPr/>
        </p:nvSpPr>
        <p:spPr>
          <a:xfrm>
            <a:off x="123444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JAVA</a:t>
            </a:r>
          </a:p>
        </p:txBody>
      </p:sp>
      <p:sp>
        <p:nvSpPr>
          <p:cNvPr id="33" name="CuadroTexto 32">
            <a:extLst>
              <a:ext uri="{FF2B5EF4-FFF2-40B4-BE49-F238E27FC236}">
                <a16:creationId xmlns:a16="http://schemas.microsoft.com/office/drawing/2014/main" id="{7433B540-DB57-ED9D-7033-CDBE701F38F9}"/>
              </a:ext>
            </a:extLst>
          </p:cNvPr>
          <p:cNvSpPr txBox="1"/>
          <p:nvPr/>
        </p:nvSpPr>
        <p:spPr>
          <a:xfrm>
            <a:off x="269748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C#</a:t>
            </a:r>
          </a:p>
        </p:txBody>
      </p:sp>
      <p:sp>
        <p:nvSpPr>
          <p:cNvPr id="34" name="CuadroTexto 33">
            <a:extLst>
              <a:ext uri="{FF2B5EF4-FFF2-40B4-BE49-F238E27FC236}">
                <a16:creationId xmlns:a16="http://schemas.microsoft.com/office/drawing/2014/main" id="{F60BCE96-DD11-E431-1679-D9A9425EC07E}"/>
              </a:ext>
            </a:extLst>
          </p:cNvPr>
          <p:cNvSpPr txBox="1"/>
          <p:nvPr/>
        </p:nvSpPr>
        <p:spPr>
          <a:xfrm>
            <a:off x="409194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HTML</a:t>
            </a:r>
          </a:p>
        </p:txBody>
      </p:sp>
      <p:sp>
        <p:nvSpPr>
          <p:cNvPr id="35" name="CuadroTexto 34">
            <a:extLst>
              <a:ext uri="{FF2B5EF4-FFF2-40B4-BE49-F238E27FC236}">
                <a16:creationId xmlns:a16="http://schemas.microsoft.com/office/drawing/2014/main" id="{DD1958FE-60E5-2271-01AF-462D37D14ABC}"/>
              </a:ext>
            </a:extLst>
          </p:cNvPr>
          <p:cNvSpPr txBox="1"/>
          <p:nvPr/>
        </p:nvSpPr>
        <p:spPr>
          <a:xfrm>
            <a:off x="694436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TS</a:t>
            </a:r>
          </a:p>
        </p:txBody>
      </p:sp>
      <p:sp>
        <p:nvSpPr>
          <p:cNvPr id="36" name="CuadroTexto 35">
            <a:extLst>
              <a:ext uri="{FF2B5EF4-FFF2-40B4-BE49-F238E27FC236}">
                <a16:creationId xmlns:a16="http://schemas.microsoft.com/office/drawing/2014/main" id="{FF7F34D7-902D-9B65-60A5-83ECEFCB544D}"/>
              </a:ext>
            </a:extLst>
          </p:cNvPr>
          <p:cNvSpPr txBox="1"/>
          <p:nvPr/>
        </p:nvSpPr>
        <p:spPr>
          <a:xfrm>
            <a:off x="5552440" y="5780315"/>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CSS</a:t>
            </a:r>
          </a:p>
        </p:txBody>
      </p:sp>
      <p:sp>
        <p:nvSpPr>
          <p:cNvPr id="37" name="CuadroTexto 36">
            <a:extLst>
              <a:ext uri="{FF2B5EF4-FFF2-40B4-BE49-F238E27FC236}">
                <a16:creationId xmlns:a16="http://schemas.microsoft.com/office/drawing/2014/main" id="{28B9E335-F31C-7149-7C3A-D60E75AC410B}"/>
              </a:ext>
            </a:extLst>
          </p:cNvPr>
          <p:cNvSpPr txBox="1"/>
          <p:nvPr/>
        </p:nvSpPr>
        <p:spPr>
          <a:xfrm>
            <a:off x="840740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JS</a:t>
            </a:r>
          </a:p>
        </p:txBody>
      </p:sp>
      <p:sp>
        <p:nvSpPr>
          <p:cNvPr id="38" name="CuadroTexto 37">
            <a:extLst>
              <a:ext uri="{FF2B5EF4-FFF2-40B4-BE49-F238E27FC236}">
                <a16:creationId xmlns:a16="http://schemas.microsoft.com/office/drawing/2014/main" id="{0A66781C-949E-539B-93AB-AD1B4CF3F6BF}"/>
              </a:ext>
            </a:extLst>
          </p:cNvPr>
          <p:cNvSpPr txBox="1"/>
          <p:nvPr/>
        </p:nvSpPr>
        <p:spPr>
          <a:xfrm>
            <a:off x="979932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BAT</a:t>
            </a:r>
          </a:p>
        </p:txBody>
      </p:sp>
      <p:sp>
        <p:nvSpPr>
          <p:cNvPr id="40" name="CuadroTexto 39">
            <a:extLst>
              <a:ext uri="{FF2B5EF4-FFF2-40B4-BE49-F238E27FC236}">
                <a16:creationId xmlns:a16="http://schemas.microsoft.com/office/drawing/2014/main" id="{D2F3241A-5F74-FF94-FC70-23959788823D}"/>
              </a:ext>
            </a:extLst>
          </p:cNvPr>
          <p:cNvSpPr txBox="1"/>
          <p:nvPr/>
        </p:nvSpPr>
        <p:spPr>
          <a:xfrm>
            <a:off x="3441700" y="882457"/>
            <a:ext cx="5308600" cy="954107"/>
          </a:xfrm>
          <a:prstGeom prst="rect">
            <a:avLst/>
          </a:prstGeom>
          <a:noFill/>
        </p:spPr>
        <p:txBody>
          <a:bodyPr wrap="square" rtlCol="0">
            <a:spAutoFit/>
          </a:bodyPr>
          <a:lstStyle/>
          <a:p>
            <a:pPr algn="ctr"/>
            <a:r>
              <a:rPr lang="es-ES" sz="28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LENGUAJES DE PROGRAMACIÓN USADOS</a:t>
            </a:r>
          </a:p>
        </p:txBody>
      </p:sp>
    </p:spTree>
    <p:extLst>
      <p:ext uri="{BB962C8B-B14F-4D97-AF65-F5344CB8AC3E}">
        <p14:creationId xmlns:p14="http://schemas.microsoft.com/office/powerpoint/2010/main" val="168475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A783A222-B664-84F2-BC24-28173372BCCA}"/>
              </a:ext>
            </a:extLst>
          </p:cNvPr>
          <p:cNvGrpSpPr/>
          <p:nvPr/>
        </p:nvGrpSpPr>
        <p:grpSpPr>
          <a:xfrm>
            <a:off x="0" y="-130261"/>
            <a:ext cx="12192000" cy="1418388"/>
            <a:chOff x="0" y="-1"/>
            <a:chExt cx="7315200" cy="1216153"/>
          </a:xfrm>
        </p:grpSpPr>
        <p:sp>
          <p:nvSpPr>
            <p:cNvPr id="5" name="Rectángulo 51">
              <a:extLst>
                <a:ext uri="{FF2B5EF4-FFF2-40B4-BE49-F238E27FC236}">
                  <a16:creationId xmlns:a16="http://schemas.microsoft.com/office/drawing/2014/main" id="{2C580175-A7D0-EB7F-D187-85A64806C225}"/>
                </a:ext>
              </a:extLst>
            </p:cNvPr>
            <p:cNvSpPr/>
            <p:nvPr/>
          </p:nvSpPr>
          <p:spPr>
            <a:xfrm>
              <a:off x="0" y="-1"/>
              <a:ext cx="7315200" cy="1130373"/>
            </a:xfrm>
            <a:custGeom>
              <a:avLst/>
              <a:gdLst>
                <a:gd name="connsiteX0" fmla="*/ 0 w 7312660"/>
                <a:gd name="connsiteY0" fmla="*/ 0 h 1215390"/>
                <a:gd name="connsiteX1" fmla="*/ 7312660 w 7312660"/>
                <a:gd name="connsiteY1" fmla="*/ 0 h 1215390"/>
                <a:gd name="connsiteX2" fmla="*/ 7312660 w 7312660"/>
                <a:gd name="connsiteY2" fmla="*/ 1215390 h 1215390"/>
                <a:gd name="connsiteX3" fmla="*/ 0 w 7312660"/>
                <a:gd name="connsiteY3" fmla="*/ 1215390 h 1215390"/>
                <a:gd name="connsiteX4" fmla="*/ 0 w 7312660"/>
                <a:gd name="connsiteY4" fmla="*/ 0 h 1215390"/>
                <a:gd name="connsiteX0" fmla="*/ 0 w 7312660"/>
                <a:gd name="connsiteY0" fmla="*/ 0 h 1215390"/>
                <a:gd name="connsiteX1" fmla="*/ 7312660 w 7312660"/>
                <a:gd name="connsiteY1" fmla="*/ 0 h 1215390"/>
                <a:gd name="connsiteX2" fmla="*/ 7312660 w 7312660"/>
                <a:gd name="connsiteY2" fmla="*/ 1215390 h 1215390"/>
                <a:gd name="connsiteX3" fmla="*/ 3667125 w 7312660"/>
                <a:gd name="connsiteY3" fmla="*/ 120967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215390 h 1215390"/>
                <a:gd name="connsiteX3" fmla="*/ 3619500 w 7312660"/>
                <a:gd name="connsiteY3" fmla="*/ 733425 h 1215390"/>
                <a:gd name="connsiteX4" fmla="*/ 0 w 7312660"/>
                <a:gd name="connsiteY4" fmla="*/ 1215390 h 1215390"/>
                <a:gd name="connsiteX5" fmla="*/ 0 w 7312660"/>
                <a:gd name="connsiteY5" fmla="*/ 0 h 1215390"/>
                <a:gd name="connsiteX0" fmla="*/ 0 w 7312660"/>
                <a:gd name="connsiteY0" fmla="*/ 0 h 1215390"/>
                <a:gd name="connsiteX1" fmla="*/ 7312660 w 7312660"/>
                <a:gd name="connsiteY1" fmla="*/ 0 h 1215390"/>
                <a:gd name="connsiteX2" fmla="*/ 7312660 w 7312660"/>
                <a:gd name="connsiteY2" fmla="*/ 1129665 h 1215390"/>
                <a:gd name="connsiteX3" fmla="*/ 3619500 w 7312660"/>
                <a:gd name="connsiteY3" fmla="*/ 733425 h 1215390"/>
                <a:gd name="connsiteX4" fmla="*/ 0 w 7312660"/>
                <a:gd name="connsiteY4" fmla="*/ 1215390 h 1215390"/>
                <a:gd name="connsiteX5" fmla="*/ 0 w 7312660"/>
                <a:gd name="connsiteY5" fmla="*/ 0 h 1215390"/>
                <a:gd name="connsiteX0" fmla="*/ 9525 w 7322185"/>
                <a:gd name="connsiteY0" fmla="*/ 0 h 1129665"/>
                <a:gd name="connsiteX1" fmla="*/ 7322185 w 7322185"/>
                <a:gd name="connsiteY1" fmla="*/ 0 h 1129665"/>
                <a:gd name="connsiteX2" fmla="*/ 7322185 w 7322185"/>
                <a:gd name="connsiteY2" fmla="*/ 1129665 h 1129665"/>
                <a:gd name="connsiteX3" fmla="*/ 3629025 w 7322185"/>
                <a:gd name="connsiteY3" fmla="*/ 733425 h 1129665"/>
                <a:gd name="connsiteX4" fmla="*/ 0 w 7322185"/>
                <a:gd name="connsiteY4" fmla="*/ 1091565 h 1129665"/>
                <a:gd name="connsiteX5" fmla="*/ 9525 w 7322185"/>
                <a:gd name="connsiteY5" fmla="*/ 0 h 1129665"/>
                <a:gd name="connsiteX0" fmla="*/ 0 w 7312660"/>
                <a:gd name="connsiteY0" fmla="*/ 0 h 1129665"/>
                <a:gd name="connsiteX1" fmla="*/ 7312660 w 7312660"/>
                <a:gd name="connsiteY1" fmla="*/ 0 h 1129665"/>
                <a:gd name="connsiteX2" fmla="*/ 7312660 w 7312660"/>
                <a:gd name="connsiteY2" fmla="*/ 1129665 h 1129665"/>
                <a:gd name="connsiteX3" fmla="*/ 3619500 w 7312660"/>
                <a:gd name="connsiteY3" fmla="*/ 733425 h 1129665"/>
                <a:gd name="connsiteX4" fmla="*/ 0 w 7312660"/>
                <a:gd name="connsiteY4" fmla="*/ 1091565 h 1129665"/>
                <a:gd name="connsiteX5" fmla="*/ 0 w 7312660"/>
                <a:gd name="connsiteY5" fmla="*/ 0 h 11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2660" h="1129665">
                  <a:moveTo>
                    <a:pt x="0" y="0"/>
                  </a:moveTo>
                  <a:lnTo>
                    <a:pt x="7312660" y="0"/>
                  </a:lnTo>
                  <a:lnTo>
                    <a:pt x="7312660" y="1129665"/>
                  </a:lnTo>
                  <a:lnTo>
                    <a:pt x="3619500" y="733425"/>
                  </a:lnTo>
                  <a:lnTo>
                    <a:pt x="0" y="109156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6" name="Rectángulo 5">
              <a:extLst>
                <a:ext uri="{FF2B5EF4-FFF2-40B4-BE49-F238E27FC236}">
                  <a16:creationId xmlns:a16="http://schemas.microsoft.com/office/drawing/2014/main" id="{3839974C-4903-213E-9048-B828AD376FD3}"/>
                </a:ext>
              </a:extLst>
            </p:cNvPr>
            <p:cNvSpPr/>
            <p:nvPr/>
          </p:nvSpPr>
          <p:spPr>
            <a:xfrm>
              <a:off x="0" y="0"/>
              <a:ext cx="7315200" cy="1216152"/>
            </a:xfrm>
            <a:prstGeom prst="rect">
              <a:avLst/>
            </a:prstGeom>
            <a:blipFill>
              <a:blip r:embed="rId2"/>
              <a:stretch>
                <a:fillRect r="-75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grpSp>
        <p:nvGrpSpPr>
          <p:cNvPr id="24" name="Grupo 23">
            <a:extLst>
              <a:ext uri="{FF2B5EF4-FFF2-40B4-BE49-F238E27FC236}">
                <a16:creationId xmlns:a16="http://schemas.microsoft.com/office/drawing/2014/main" id="{532220E5-5DF6-EF84-9268-AD75DA58F0C1}"/>
              </a:ext>
            </a:extLst>
          </p:cNvPr>
          <p:cNvGrpSpPr/>
          <p:nvPr/>
        </p:nvGrpSpPr>
        <p:grpSpPr>
          <a:xfrm>
            <a:off x="1234440" y="1259840"/>
            <a:ext cx="1158240" cy="5040000"/>
            <a:chOff x="1234440" y="3068320"/>
            <a:chExt cx="1158240" cy="5040000"/>
          </a:xfrm>
        </p:grpSpPr>
        <p:sp>
          <p:nvSpPr>
            <p:cNvPr id="16" name="Rectángulo: esquinas redondeadas 15">
              <a:extLst>
                <a:ext uri="{FF2B5EF4-FFF2-40B4-BE49-F238E27FC236}">
                  <a16:creationId xmlns:a16="http://schemas.microsoft.com/office/drawing/2014/main" id="{4B3F6B85-CAD8-B99D-EFAD-19085C3EAB7D}"/>
                </a:ext>
              </a:extLst>
            </p:cNvPr>
            <p:cNvSpPr/>
            <p:nvPr/>
          </p:nvSpPr>
          <p:spPr>
            <a:xfrm>
              <a:off x="1234440" y="3068320"/>
              <a:ext cx="1158240" cy="5040000"/>
            </a:xfrm>
            <a:prstGeom prst="roundRect">
              <a:avLst>
                <a:gd name="adj" fmla="val 50000"/>
              </a:avLst>
            </a:prstGeom>
            <a:gradFill>
              <a:gsLst>
                <a:gs pos="1000">
                  <a:srgbClr val="F4B183">
                    <a:alpha val="40000"/>
                  </a:srgbClr>
                </a:gs>
                <a:gs pos="100000">
                  <a:srgbClr val="EC7C3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7" name="Elipse 6">
              <a:extLst>
                <a:ext uri="{FF2B5EF4-FFF2-40B4-BE49-F238E27FC236}">
                  <a16:creationId xmlns:a16="http://schemas.microsoft.com/office/drawing/2014/main" id="{7F8BC67E-BD63-F151-C560-01C850F11328}"/>
                </a:ext>
              </a:extLst>
            </p:cNvPr>
            <p:cNvSpPr/>
            <p:nvPr/>
          </p:nvSpPr>
          <p:spPr>
            <a:xfrm>
              <a:off x="1234440" y="3068320"/>
              <a:ext cx="1158240" cy="1127760"/>
            </a:xfrm>
            <a:prstGeom prst="ellipse">
              <a:avLst/>
            </a:prstGeom>
            <a:solidFill>
              <a:schemeClr val="accent2">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38,2%</a:t>
              </a:r>
            </a:p>
          </p:txBody>
        </p:sp>
      </p:grpSp>
      <p:grpSp>
        <p:nvGrpSpPr>
          <p:cNvPr id="25" name="Grupo 24">
            <a:extLst>
              <a:ext uri="{FF2B5EF4-FFF2-40B4-BE49-F238E27FC236}">
                <a16:creationId xmlns:a16="http://schemas.microsoft.com/office/drawing/2014/main" id="{66C10DBE-2827-F25B-67CE-03A0BC0950BD}"/>
              </a:ext>
            </a:extLst>
          </p:cNvPr>
          <p:cNvGrpSpPr/>
          <p:nvPr/>
        </p:nvGrpSpPr>
        <p:grpSpPr>
          <a:xfrm>
            <a:off x="2661920" y="3078480"/>
            <a:ext cx="1158240" cy="5040000"/>
            <a:chOff x="2661920" y="3068320"/>
            <a:chExt cx="1158240" cy="5040000"/>
          </a:xfrm>
        </p:grpSpPr>
        <p:sp>
          <p:nvSpPr>
            <p:cNvPr id="17" name="Rectángulo: esquinas redondeadas 16">
              <a:extLst>
                <a:ext uri="{FF2B5EF4-FFF2-40B4-BE49-F238E27FC236}">
                  <a16:creationId xmlns:a16="http://schemas.microsoft.com/office/drawing/2014/main" id="{94F7E3B9-DBCF-5DAE-C29A-80DA4FCDDA28}"/>
                </a:ext>
              </a:extLst>
            </p:cNvPr>
            <p:cNvSpPr/>
            <p:nvPr/>
          </p:nvSpPr>
          <p:spPr>
            <a:xfrm>
              <a:off x="2661920" y="3068320"/>
              <a:ext cx="1158240" cy="5040000"/>
            </a:xfrm>
            <a:prstGeom prst="roundRect">
              <a:avLst>
                <a:gd name="adj" fmla="val 50000"/>
              </a:avLst>
            </a:prstGeom>
            <a:gradFill>
              <a:gsLst>
                <a:gs pos="1000">
                  <a:srgbClr val="A9D18E"/>
                </a:gs>
                <a:gs pos="100000">
                  <a:srgbClr val="7AB85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8" name="Elipse 7">
              <a:extLst>
                <a:ext uri="{FF2B5EF4-FFF2-40B4-BE49-F238E27FC236}">
                  <a16:creationId xmlns:a16="http://schemas.microsoft.com/office/drawing/2014/main" id="{E64687A4-4ACA-46F6-AF5E-7906C415C61F}"/>
                </a:ext>
              </a:extLst>
            </p:cNvPr>
            <p:cNvSpPr/>
            <p:nvPr/>
          </p:nvSpPr>
          <p:spPr>
            <a:xfrm>
              <a:off x="2661920" y="3068320"/>
              <a:ext cx="1158240" cy="1127760"/>
            </a:xfrm>
            <a:prstGeom prst="ellipse">
              <a:avLst/>
            </a:prstGeom>
            <a:solidFill>
              <a:schemeClr val="accent6">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5.8%</a:t>
              </a:r>
            </a:p>
          </p:txBody>
        </p:sp>
      </p:grpSp>
      <p:grpSp>
        <p:nvGrpSpPr>
          <p:cNvPr id="26" name="Grupo 25">
            <a:extLst>
              <a:ext uri="{FF2B5EF4-FFF2-40B4-BE49-F238E27FC236}">
                <a16:creationId xmlns:a16="http://schemas.microsoft.com/office/drawing/2014/main" id="{64CF6175-BDA7-9072-B3EE-9C0DED4582C4}"/>
              </a:ext>
            </a:extLst>
          </p:cNvPr>
          <p:cNvGrpSpPr/>
          <p:nvPr/>
        </p:nvGrpSpPr>
        <p:grpSpPr>
          <a:xfrm>
            <a:off x="4089400" y="2225040"/>
            <a:ext cx="1158240" cy="5040000"/>
            <a:chOff x="4089400" y="3068320"/>
            <a:chExt cx="1158240" cy="5040000"/>
          </a:xfrm>
        </p:grpSpPr>
        <p:sp>
          <p:nvSpPr>
            <p:cNvPr id="18" name="Rectángulo: esquinas redondeadas 17">
              <a:extLst>
                <a:ext uri="{FF2B5EF4-FFF2-40B4-BE49-F238E27FC236}">
                  <a16:creationId xmlns:a16="http://schemas.microsoft.com/office/drawing/2014/main" id="{E0C8B2C2-0144-DC7F-853A-CFF54989BFAE}"/>
                </a:ext>
              </a:extLst>
            </p:cNvPr>
            <p:cNvSpPr/>
            <p:nvPr/>
          </p:nvSpPr>
          <p:spPr>
            <a:xfrm>
              <a:off x="4089400" y="3068320"/>
              <a:ext cx="1158240" cy="5040000"/>
            </a:xfrm>
            <a:prstGeom prst="roundRect">
              <a:avLst>
                <a:gd name="adj" fmla="val 50000"/>
              </a:avLst>
            </a:prstGeom>
            <a:gradFill>
              <a:gsLst>
                <a:gs pos="1000">
                  <a:srgbClr val="FFC000"/>
                </a:gs>
                <a:gs pos="100000">
                  <a:srgbClr val="DEA90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9" name="Elipse 8">
              <a:extLst>
                <a:ext uri="{FF2B5EF4-FFF2-40B4-BE49-F238E27FC236}">
                  <a16:creationId xmlns:a16="http://schemas.microsoft.com/office/drawing/2014/main" id="{AEDE2CA4-5A74-96D0-E5DD-846EC033EB86}"/>
                </a:ext>
              </a:extLst>
            </p:cNvPr>
            <p:cNvSpPr/>
            <p:nvPr/>
          </p:nvSpPr>
          <p:spPr>
            <a:xfrm>
              <a:off x="4089400" y="3068320"/>
              <a:ext cx="1158240" cy="1127760"/>
            </a:xfrm>
            <a:prstGeom prst="ellipse">
              <a:avLst/>
            </a:prstGeom>
            <a:solidFill>
              <a:srgbClr val="FFC000"/>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a:t>
              </a:r>
            </a:p>
          </p:txBody>
        </p:sp>
      </p:grpSp>
      <p:grpSp>
        <p:nvGrpSpPr>
          <p:cNvPr id="27" name="Grupo 26">
            <a:extLst>
              <a:ext uri="{FF2B5EF4-FFF2-40B4-BE49-F238E27FC236}">
                <a16:creationId xmlns:a16="http://schemas.microsoft.com/office/drawing/2014/main" id="{A6D67FA6-F6AC-49CA-0B5A-02D204414C3D}"/>
              </a:ext>
            </a:extLst>
          </p:cNvPr>
          <p:cNvGrpSpPr/>
          <p:nvPr/>
        </p:nvGrpSpPr>
        <p:grpSpPr>
          <a:xfrm>
            <a:off x="5516880" y="3474720"/>
            <a:ext cx="1158240" cy="5040000"/>
            <a:chOff x="5516880" y="3068320"/>
            <a:chExt cx="1158240" cy="5040000"/>
          </a:xfrm>
        </p:grpSpPr>
        <p:sp>
          <p:nvSpPr>
            <p:cNvPr id="19" name="Rectángulo: esquinas redondeadas 18">
              <a:extLst>
                <a:ext uri="{FF2B5EF4-FFF2-40B4-BE49-F238E27FC236}">
                  <a16:creationId xmlns:a16="http://schemas.microsoft.com/office/drawing/2014/main" id="{E8DEF6B8-068B-35D0-6992-E657190E1AB5}"/>
                </a:ext>
              </a:extLst>
            </p:cNvPr>
            <p:cNvSpPr/>
            <p:nvPr/>
          </p:nvSpPr>
          <p:spPr>
            <a:xfrm>
              <a:off x="5516880" y="3068320"/>
              <a:ext cx="1158240" cy="5040000"/>
            </a:xfrm>
            <a:prstGeom prst="roundRect">
              <a:avLst>
                <a:gd name="adj" fmla="val 50000"/>
              </a:avLst>
            </a:prstGeom>
            <a:gradFill>
              <a:gsLst>
                <a:gs pos="1000">
                  <a:srgbClr val="9DC3E6"/>
                </a:gs>
                <a:gs pos="100000">
                  <a:srgbClr val="5D9CD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0" name="Elipse 9">
              <a:extLst>
                <a:ext uri="{FF2B5EF4-FFF2-40B4-BE49-F238E27FC236}">
                  <a16:creationId xmlns:a16="http://schemas.microsoft.com/office/drawing/2014/main" id="{67F2F2DE-4431-30B1-93B7-02231C52F278}"/>
                </a:ext>
              </a:extLst>
            </p:cNvPr>
            <p:cNvSpPr/>
            <p:nvPr/>
          </p:nvSpPr>
          <p:spPr>
            <a:xfrm>
              <a:off x="5516880" y="3068320"/>
              <a:ext cx="1158240" cy="1127760"/>
            </a:xfrm>
            <a:prstGeom prst="ellipse">
              <a:avLst/>
            </a:prstGeom>
            <a:solidFill>
              <a:schemeClr val="accent5">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4.3%</a:t>
              </a:r>
            </a:p>
          </p:txBody>
        </p:sp>
      </p:grpSp>
      <p:grpSp>
        <p:nvGrpSpPr>
          <p:cNvPr id="28" name="Grupo 27">
            <a:extLst>
              <a:ext uri="{FF2B5EF4-FFF2-40B4-BE49-F238E27FC236}">
                <a16:creationId xmlns:a16="http://schemas.microsoft.com/office/drawing/2014/main" id="{AAEB6446-AC04-67AA-03AB-61B4440DBC8F}"/>
              </a:ext>
            </a:extLst>
          </p:cNvPr>
          <p:cNvGrpSpPr/>
          <p:nvPr/>
        </p:nvGrpSpPr>
        <p:grpSpPr>
          <a:xfrm>
            <a:off x="6944360" y="1828800"/>
            <a:ext cx="1158240" cy="5040000"/>
            <a:chOff x="6944360" y="3068320"/>
            <a:chExt cx="1158240" cy="5040000"/>
          </a:xfrm>
        </p:grpSpPr>
        <p:sp>
          <p:nvSpPr>
            <p:cNvPr id="20" name="Rectángulo: esquinas redondeadas 19">
              <a:extLst>
                <a:ext uri="{FF2B5EF4-FFF2-40B4-BE49-F238E27FC236}">
                  <a16:creationId xmlns:a16="http://schemas.microsoft.com/office/drawing/2014/main" id="{998E3888-DA33-6360-ACAB-F89EFED6FC7E}"/>
                </a:ext>
              </a:extLst>
            </p:cNvPr>
            <p:cNvSpPr/>
            <p:nvPr/>
          </p:nvSpPr>
          <p:spPr>
            <a:xfrm>
              <a:off x="6944360" y="3068320"/>
              <a:ext cx="1158240" cy="5040000"/>
            </a:xfrm>
            <a:prstGeom prst="roundRect">
              <a:avLst>
                <a:gd name="adj" fmla="val 50000"/>
              </a:avLst>
            </a:prstGeom>
            <a:gradFill>
              <a:gsLst>
                <a:gs pos="1000">
                  <a:srgbClr val="7C9FE4"/>
                </a:gs>
                <a:gs pos="100000">
                  <a:srgbClr val="3A6ED6"/>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1" name="Elipse 10">
              <a:extLst>
                <a:ext uri="{FF2B5EF4-FFF2-40B4-BE49-F238E27FC236}">
                  <a16:creationId xmlns:a16="http://schemas.microsoft.com/office/drawing/2014/main" id="{20DE49EC-185F-9A9F-1C6C-3BBD89DB1C8B}"/>
                </a:ext>
              </a:extLst>
            </p:cNvPr>
            <p:cNvSpPr/>
            <p:nvPr/>
          </p:nvSpPr>
          <p:spPr>
            <a:xfrm>
              <a:off x="6944360" y="3068320"/>
              <a:ext cx="1158240" cy="1127760"/>
            </a:xfrm>
            <a:prstGeom prst="ellipse">
              <a:avLst/>
            </a:prstGeom>
            <a:solidFill>
              <a:srgbClr val="7C9FE4"/>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28.7%</a:t>
              </a:r>
            </a:p>
          </p:txBody>
        </p:sp>
      </p:grpSp>
      <p:grpSp>
        <p:nvGrpSpPr>
          <p:cNvPr id="29" name="Grupo 28">
            <a:extLst>
              <a:ext uri="{FF2B5EF4-FFF2-40B4-BE49-F238E27FC236}">
                <a16:creationId xmlns:a16="http://schemas.microsoft.com/office/drawing/2014/main" id="{8869E02B-9C30-B61A-9802-9241945D4862}"/>
              </a:ext>
            </a:extLst>
          </p:cNvPr>
          <p:cNvGrpSpPr/>
          <p:nvPr/>
        </p:nvGrpSpPr>
        <p:grpSpPr>
          <a:xfrm>
            <a:off x="8371840" y="3840480"/>
            <a:ext cx="1158240" cy="5040000"/>
            <a:chOff x="8371840" y="3068320"/>
            <a:chExt cx="1158240" cy="5040000"/>
          </a:xfrm>
        </p:grpSpPr>
        <p:sp>
          <p:nvSpPr>
            <p:cNvPr id="21" name="Rectángulo: esquinas redondeadas 20">
              <a:extLst>
                <a:ext uri="{FF2B5EF4-FFF2-40B4-BE49-F238E27FC236}">
                  <a16:creationId xmlns:a16="http://schemas.microsoft.com/office/drawing/2014/main" id="{B09DBF56-CAF3-83CD-39EC-B8AF9ED49240}"/>
                </a:ext>
              </a:extLst>
            </p:cNvPr>
            <p:cNvSpPr/>
            <p:nvPr/>
          </p:nvSpPr>
          <p:spPr>
            <a:xfrm>
              <a:off x="8371840" y="3068320"/>
              <a:ext cx="1158240" cy="5040000"/>
            </a:xfrm>
            <a:prstGeom prst="roundRect">
              <a:avLst>
                <a:gd name="adj" fmla="val 50000"/>
              </a:avLst>
            </a:prstGeom>
            <a:gradFill>
              <a:gsLst>
                <a:gs pos="1000">
                  <a:srgbClr val="FFD966"/>
                </a:gs>
                <a:gs pos="100000">
                  <a:srgbClr val="FFC71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2" name="Elipse 11">
              <a:extLst>
                <a:ext uri="{FF2B5EF4-FFF2-40B4-BE49-F238E27FC236}">
                  <a16:creationId xmlns:a16="http://schemas.microsoft.com/office/drawing/2014/main" id="{1AEECC58-81F0-11DF-1AFF-90161BA8FCE5}"/>
                </a:ext>
              </a:extLst>
            </p:cNvPr>
            <p:cNvSpPr/>
            <p:nvPr/>
          </p:nvSpPr>
          <p:spPr>
            <a:xfrm>
              <a:off x="8371840" y="3068320"/>
              <a:ext cx="1158240" cy="1127760"/>
            </a:xfrm>
            <a:prstGeom prst="ellipse">
              <a:avLst/>
            </a:prstGeom>
            <a:solidFill>
              <a:schemeClr val="accent4">
                <a:lumMod val="60000"/>
                <a:lumOff val="4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1.8%</a:t>
              </a:r>
            </a:p>
          </p:txBody>
        </p:sp>
      </p:grpSp>
      <p:grpSp>
        <p:nvGrpSpPr>
          <p:cNvPr id="30" name="Grupo 29">
            <a:extLst>
              <a:ext uri="{FF2B5EF4-FFF2-40B4-BE49-F238E27FC236}">
                <a16:creationId xmlns:a16="http://schemas.microsoft.com/office/drawing/2014/main" id="{692F6D55-5212-A7DF-50CE-8ECE6EA6378A}"/>
              </a:ext>
            </a:extLst>
          </p:cNvPr>
          <p:cNvGrpSpPr/>
          <p:nvPr/>
        </p:nvGrpSpPr>
        <p:grpSpPr>
          <a:xfrm>
            <a:off x="9799320" y="4135120"/>
            <a:ext cx="1158240" cy="5040000"/>
            <a:chOff x="9799320" y="3068320"/>
            <a:chExt cx="1158240" cy="5040000"/>
          </a:xfrm>
        </p:grpSpPr>
        <p:sp>
          <p:nvSpPr>
            <p:cNvPr id="22" name="Rectángulo: esquinas redondeadas 21">
              <a:extLst>
                <a:ext uri="{FF2B5EF4-FFF2-40B4-BE49-F238E27FC236}">
                  <a16:creationId xmlns:a16="http://schemas.microsoft.com/office/drawing/2014/main" id="{BDF97956-B00D-442B-FE73-A0201E6BFEA5}"/>
                </a:ext>
              </a:extLst>
            </p:cNvPr>
            <p:cNvSpPr/>
            <p:nvPr/>
          </p:nvSpPr>
          <p:spPr>
            <a:xfrm>
              <a:off x="9799320" y="3068320"/>
              <a:ext cx="1158240" cy="5040000"/>
            </a:xfrm>
            <a:prstGeom prst="roundRect">
              <a:avLst>
                <a:gd name="adj" fmla="val 50000"/>
              </a:avLst>
            </a:prstGeom>
            <a:gradFill>
              <a:gsLst>
                <a:gs pos="1000">
                  <a:srgbClr val="C5E0B4"/>
                </a:gs>
                <a:gs pos="100000">
                  <a:srgbClr val="7CB957"/>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s-ES" sz="2000" dirty="0"/>
            </a:p>
          </p:txBody>
        </p:sp>
        <p:sp>
          <p:nvSpPr>
            <p:cNvPr id="13" name="Elipse 12">
              <a:extLst>
                <a:ext uri="{FF2B5EF4-FFF2-40B4-BE49-F238E27FC236}">
                  <a16:creationId xmlns:a16="http://schemas.microsoft.com/office/drawing/2014/main" id="{8690AEED-A19D-81F2-9848-71685FBC1546}"/>
                </a:ext>
              </a:extLst>
            </p:cNvPr>
            <p:cNvSpPr/>
            <p:nvPr/>
          </p:nvSpPr>
          <p:spPr>
            <a:xfrm>
              <a:off x="9799320" y="3068320"/>
              <a:ext cx="1158240" cy="1127760"/>
            </a:xfrm>
            <a:prstGeom prst="ellipse">
              <a:avLst/>
            </a:prstGeom>
            <a:solidFill>
              <a:schemeClr val="accent6">
                <a:lumMod val="40000"/>
                <a:lumOff val="60000"/>
              </a:schemeClr>
            </a:solidFill>
            <a:ln>
              <a:noFill/>
            </a:ln>
            <a:effectLst>
              <a:outerShdw blurRad="63500" dist="381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1.5%</a:t>
              </a:r>
            </a:p>
          </p:txBody>
        </p:sp>
      </p:grpSp>
      <p:sp>
        <p:nvSpPr>
          <p:cNvPr id="23" name="Forma libre: forma 22">
            <a:extLst>
              <a:ext uri="{FF2B5EF4-FFF2-40B4-BE49-F238E27FC236}">
                <a16:creationId xmlns:a16="http://schemas.microsoft.com/office/drawing/2014/main" id="{500B8EC4-0EB5-8C70-03EC-6B6891AC23A7}"/>
              </a:ext>
            </a:extLst>
          </p:cNvPr>
          <p:cNvSpPr/>
          <p:nvPr/>
        </p:nvSpPr>
        <p:spPr>
          <a:xfrm>
            <a:off x="1" y="5238000"/>
            <a:ext cx="12191999" cy="1620000"/>
          </a:xfrm>
          <a:custGeom>
            <a:avLst/>
            <a:gdLst>
              <a:gd name="connsiteX0" fmla="*/ 0 w 12191999"/>
              <a:gd name="connsiteY0" fmla="*/ 0 h 1620000"/>
              <a:gd name="connsiteX1" fmla="*/ 1244433 w 12191999"/>
              <a:gd name="connsiteY1" fmla="*/ 0 h 1620000"/>
              <a:gd name="connsiteX2" fmla="*/ 1246206 w 12191999"/>
              <a:gd name="connsiteY2" fmla="*/ 17122 h 1620000"/>
              <a:gd name="connsiteX3" fmla="*/ 1813560 w 12191999"/>
              <a:gd name="connsiteY3" fmla="*/ 467360 h 1620000"/>
              <a:gd name="connsiteX4" fmla="*/ 2380915 w 12191999"/>
              <a:gd name="connsiteY4" fmla="*/ 17122 h 1620000"/>
              <a:gd name="connsiteX5" fmla="*/ 2382688 w 12191999"/>
              <a:gd name="connsiteY5" fmla="*/ 0 h 1620000"/>
              <a:gd name="connsiteX6" fmla="*/ 2671913 w 12191999"/>
              <a:gd name="connsiteY6" fmla="*/ 0 h 1620000"/>
              <a:gd name="connsiteX7" fmla="*/ 2673686 w 12191999"/>
              <a:gd name="connsiteY7" fmla="*/ 17122 h 1620000"/>
              <a:gd name="connsiteX8" fmla="*/ 3241040 w 12191999"/>
              <a:gd name="connsiteY8" fmla="*/ 467360 h 1620000"/>
              <a:gd name="connsiteX9" fmla="*/ 3808394 w 12191999"/>
              <a:gd name="connsiteY9" fmla="*/ 17122 h 1620000"/>
              <a:gd name="connsiteX10" fmla="*/ 3810167 w 12191999"/>
              <a:gd name="connsiteY10" fmla="*/ 0 h 1620000"/>
              <a:gd name="connsiteX11" fmla="*/ 4099393 w 12191999"/>
              <a:gd name="connsiteY11" fmla="*/ 0 h 1620000"/>
              <a:gd name="connsiteX12" fmla="*/ 4101166 w 12191999"/>
              <a:gd name="connsiteY12" fmla="*/ 17122 h 1620000"/>
              <a:gd name="connsiteX13" fmla="*/ 4668519 w 12191999"/>
              <a:gd name="connsiteY13" fmla="*/ 467360 h 1620000"/>
              <a:gd name="connsiteX14" fmla="*/ 5235875 w 12191999"/>
              <a:gd name="connsiteY14" fmla="*/ 17122 h 1620000"/>
              <a:gd name="connsiteX15" fmla="*/ 5237646 w 12191999"/>
              <a:gd name="connsiteY15" fmla="*/ 0 h 1620000"/>
              <a:gd name="connsiteX16" fmla="*/ 5526873 w 12191999"/>
              <a:gd name="connsiteY16" fmla="*/ 0 h 1620000"/>
              <a:gd name="connsiteX17" fmla="*/ 5528645 w 12191999"/>
              <a:gd name="connsiteY17" fmla="*/ 17122 h 1620000"/>
              <a:gd name="connsiteX18" fmla="*/ 6096000 w 12191999"/>
              <a:gd name="connsiteY18" fmla="*/ 467360 h 1620000"/>
              <a:gd name="connsiteX19" fmla="*/ 6663354 w 12191999"/>
              <a:gd name="connsiteY19" fmla="*/ 17122 h 1620000"/>
              <a:gd name="connsiteX20" fmla="*/ 6665126 w 12191999"/>
              <a:gd name="connsiteY20" fmla="*/ 0 h 1620000"/>
              <a:gd name="connsiteX21" fmla="*/ 6954352 w 12191999"/>
              <a:gd name="connsiteY21" fmla="*/ 0 h 1620000"/>
              <a:gd name="connsiteX22" fmla="*/ 6956125 w 12191999"/>
              <a:gd name="connsiteY22" fmla="*/ 17122 h 1620000"/>
              <a:gd name="connsiteX23" fmla="*/ 7523479 w 12191999"/>
              <a:gd name="connsiteY23" fmla="*/ 467360 h 1620000"/>
              <a:gd name="connsiteX24" fmla="*/ 8090834 w 12191999"/>
              <a:gd name="connsiteY24" fmla="*/ 17122 h 1620000"/>
              <a:gd name="connsiteX25" fmla="*/ 8092606 w 12191999"/>
              <a:gd name="connsiteY25" fmla="*/ 0 h 1620000"/>
              <a:gd name="connsiteX26" fmla="*/ 8381832 w 12191999"/>
              <a:gd name="connsiteY26" fmla="*/ 0 h 1620000"/>
              <a:gd name="connsiteX27" fmla="*/ 8383605 w 12191999"/>
              <a:gd name="connsiteY27" fmla="*/ 17122 h 1620000"/>
              <a:gd name="connsiteX28" fmla="*/ 8950959 w 12191999"/>
              <a:gd name="connsiteY28" fmla="*/ 467360 h 1620000"/>
              <a:gd name="connsiteX29" fmla="*/ 9518313 w 12191999"/>
              <a:gd name="connsiteY29" fmla="*/ 17122 h 1620000"/>
              <a:gd name="connsiteX30" fmla="*/ 9520086 w 12191999"/>
              <a:gd name="connsiteY30" fmla="*/ 0 h 1620000"/>
              <a:gd name="connsiteX31" fmla="*/ 9809312 w 12191999"/>
              <a:gd name="connsiteY31" fmla="*/ 0 h 1620000"/>
              <a:gd name="connsiteX32" fmla="*/ 9811085 w 12191999"/>
              <a:gd name="connsiteY32" fmla="*/ 17122 h 1620000"/>
              <a:gd name="connsiteX33" fmla="*/ 10378439 w 12191999"/>
              <a:gd name="connsiteY33" fmla="*/ 467360 h 1620000"/>
              <a:gd name="connsiteX34" fmla="*/ 10945793 w 12191999"/>
              <a:gd name="connsiteY34" fmla="*/ 17122 h 1620000"/>
              <a:gd name="connsiteX35" fmla="*/ 10947566 w 12191999"/>
              <a:gd name="connsiteY35" fmla="*/ 0 h 1620000"/>
              <a:gd name="connsiteX36" fmla="*/ 12191999 w 12191999"/>
              <a:gd name="connsiteY36" fmla="*/ 0 h 1620000"/>
              <a:gd name="connsiteX37" fmla="*/ 12191999 w 12191999"/>
              <a:gd name="connsiteY37" fmla="*/ 1620000 h 1620000"/>
              <a:gd name="connsiteX38" fmla="*/ 0 w 12191999"/>
              <a:gd name="connsiteY38" fmla="*/ 162000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1999" h="1620000">
                <a:moveTo>
                  <a:pt x="0" y="0"/>
                </a:moveTo>
                <a:lnTo>
                  <a:pt x="1244433" y="0"/>
                </a:lnTo>
                <a:lnTo>
                  <a:pt x="1246206" y="17122"/>
                </a:lnTo>
                <a:cubicBezTo>
                  <a:pt x="1300207" y="274072"/>
                  <a:pt x="1533701" y="467360"/>
                  <a:pt x="1813560" y="467360"/>
                </a:cubicBezTo>
                <a:cubicBezTo>
                  <a:pt x="2093419" y="467360"/>
                  <a:pt x="2326914" y="274072"/>
                  <a:pt x="2380915" y="17122"/>
                </a:cubicBezTo>
                <a:lnTo>
                  <a:pt x="2382688" y="0"/>
                </a:lnTo>
                <a:lnTo>
                  <a:pt x="2671913" y="0"/>
                </a:lnTo>
                <a:lnTo>
                  <a:pt x="2673686" y="17122"/>
                </a:lnTo>
                <a:cubicBezTo>
                  <a:pt x="2727687" y="274072"/>
                  <a:pt x="2961181" y="467360"/>
                  <a:pt x="3241040" y="467360"/>
                </a:cubicBezTo>
                <a:cubicBezTo>
                  <a:pt x="3520900" y="467360"/>
                  <a:pt x="3754394" y="274072"/>
                  <a:pt x="3808394" y="17122"/>
                </a:cubicBezTo>
                <a:lnTo>
                  <a:pt x="3810167" y="0"/>
                </a:lnTo>
                <a:lnTo>
                  <a:pt x="4099393" y="0"/>
                </a:lnTo>
                <a:lnTo>
                  <a:pt x="4101166" y="17122"/>
                </a:lnTo>
                <a:cubicBezTo>
                  <a:pt x="4155167" y="274072"/>
                  <a:pt x="4388660" y="467360"/>
                  <a:pt x="4668519" y="467360"/>
                </a:cubicBezTo>
                <a:cubicBezTo>
                  <a:pt x="4948379" y="467360"/>
                  <a:pt x="5181873" y="274072"/>
                  <a:pt x="5235875" y="17122"/>
                </a:cubicBezTo>
                <a:lnTo>
                  <a:pt x="5237646" y="0"/>
                </a:lnTo>
                <a:lnTo>
                  <a:pt x="5526873" y="0"/>
                </a:lnTo>
                <a:lnTo>
                  <a:pt x="5528645" y="17122"/>
                </a:lnTo>
                <a:cubicBezTo>
                  <a:pt x="5582646" y="274072"/>
                  <a:pt x="5816140" y="467360"/>
                  <a:pt x="6096000" y="467360"/>
                </a:cubicBezTo>
                <a:cubicBezTo>
                  <a:pt x="6375858" y="467360"/>
                  <a:pt x="6609353" y="274072"/>
                  <a:pt x="6663354" y="17122"/>
                </a:cubicBezTo>
                <a:lnTo>
                  <a:pt x="6665126" y="0"/>
                </a:lnTo>
                <a:lnTo>
                  <a:pt x="6954352" y="0"/>
                </a:lnTo>
                <a:lnTo>
                  <a:pt x="6956125" y="17122"/>
                </a:lnTo>
                <a:cubicBezTo>
                  <a:pt x="7010126" y="274072"/>
                  <a:pt x="7243620" y="467360"/>
                  <a:pt x="7523479" y="467360"/>
                </a:cubicBezTo>
                <a:cubicBezTo>
                  <a:pt x="7803338" y="467360"/>
                  <a:pt x="8036833" y="274072"/>
                  <a:pt x="8090834" y="17122"/>
                </a:cubicBezTo>
                <a:lnTo>
                  <a:pt x="8092606" y="0"/>
                </a:lnTo>
                <a:lnTo>
                  <a:pt x="8381832" y="0"/>
                </a:lnTo>
                <a:lnTo>
                  <a:pt x="8383605" y="17122"/>
                </a:lnTo>
                <a:cubicBezTo>
                  <a:pt x="8437605" y="274072"/>
                  <a:pt x="8671100" y="467360"/>
                  <a:pt x="8950959" y="467360"/>
                </a:cubicBezTo>
                <a:cubicBezTo>
                  <a:pt x="9230818" y="467360"/>
                  <a:pt x="9464313" y="274072"/>
                  <a:pt x="9518313" y="17122"/>
                </a:cubicBezTo>
                <a:lnTo>
                  <a:pt x="9520086" y="0"/>
                </a:lnTo>
                <a:lnTo>
                  <a:pt x="9809312" y="0"/>
                </a:lnTo>
                <a:lnTo>
                  <a:pt x="9811085" y="17122"/>
                </a:lnTo>
                <a:cubicBezTo>
                  <a:pt x="9865085" y="274072"/>
                  <a:pt x="10098580" y="467360"/>
                  <a:pt x="10378439" y="467360"/>
                </a:cubicBezTo>
                <a:cubicBezTo>
                  <a:pt x="10658298" y="467360"/>
                  <a:pt x="10891793" y="274072"/>
                  <a:pt x="10945793" y="17122"/>
                </a:cubicBezTo>
                <a:lnTo>
                  <a:pt x="10947566" y="0"/>
                </a:lnTo>
                <a:lnTo>
                  <a:pt x="12191999" y="0"/>
                </a:lnTo>
                <a:lnTo>
                  <a:pt x="12191999" y="1620000"/>
                </a:lnTo>
                <a:lnTo>
                  <a:pt x="0" y="1620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32" name="CuadroTexto 31">
            <a:extLst>
              <a:ext uri="{FF2B5EF4-FFF2-40B4-BE49-F238E27FC236}">
                <a16:creationId xmlns:a16="http://schemas.microsoft.com/office/drawing/2014/main" id="{4F69E469-5F26-E9B4-B3A8-D1E1C8054A4A}"/>
              </a:ext>
            </a:extLst>
          </p:cNvPr>
          <p:cNvSpPr txBox="1"/>
          <p:nvPr/>
        </p:nvSpPr>
        <p:spPr>
          <a:xfrm>
            <a:off x="123444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JAVA</a:t>
            </a:r>
          </a:p>
        </p:txBody>
      </p:sp>
      <p:sp>
        <p:nvSpPr>
          <p:cNvPr id="33" name="CuadroTexto 32">
            <a:extLst>
              <a:ext uri="{FF2B5EF4-FFF2-40B4-BE49-F238E27FC236}">
                <a16:creationId xmlns:a16="http://schemas.microsoft.com/office/drawing/2014/main" id="{7433B540-DB57-ED9D-7033-CDBE701F38F9}"/>
              </a:ext>
            </a:extLst>
          </p:cNvPr>
          <p:cNvSpPr txBox="1"/>
          <p:nvPr/>
        </p:nvSpPr>
        <p:spPr>
          <a:xfrm>
            <a:off x="269748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C#</a:t>
            </a:r>
          </a:p>
        </p:txBody>
      </p:sp>
      <p:sp>
        <p:nvSpPr>
          <p:cNvPr id="34" name="CuadroTexto 33">
            <a:extLst>
              <a:ext uri="{FF2B5EF4-FFF2-40B4-BE49-F238E27FC236}">
                <a16:creationId xmlns:a16="http://schemas.microsoft.com/office/drawing/2014/main" id="{F60BCE96-DD11-E431-1679-D9A9425EC07E}"/>
              </a:ext>
            </a:extLst>
          </p:cNvPr>
          <p:cNvSpPr txBox="1"/>
          <p:nvPr/>
        </p:nvSpPr>
        <p:spPr>
          <a:xfrm>
            <a:off x="409194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HTML</a:t>
            </a:r>
          </a:p>
        </p:txBody>
      </p:sp>
      <p:sp>
        <p:nvSpPr>
          <p:cNvPr id="35" name="CuadroTexto 34">
            <a:extLst>
              <a:ext uri="{FF2B5EF4-FFF2-40B4-BE49-F238E27FC236}">
                <a16:creationId xmlns:a16="http://schemas.microsoft.com/office/drawing/2014/main" id="{DD1958FE-60E5-2271-01AF-462D37D14ABC}"/>
              </a:ext>
            </a:extLst>
          </p:cNvPr>
          <p:cNvSpPr txBox="1"/>
          <p:nvPr/>
        </p:nvSpPr>
        <p:spPr>
          <a:xfrm>
            <a:off x="694436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TS</a:t>
            </a:r>
          </a:p>
        </p:txBody>
      </p:sp>
      <p:sp>
        <p:nvSpPr>
          <p:cNvPr id="36" name="CuadroTexto 35">
            <a:extLst>
              <a:ext uri="{FF2B5EF4-FFF2-40B4-BE49-F238E27FC236}">
                <a16:creationId xmlns:a16="http://schemas.microsoft.com/office/drawing/2014/main" id="{FF7F34D7-902D-9B65-60A5-83ECEFCB544D}"/>
              </a:ext>
            </a:extLst>
          </p:cNvPr>
          <p:cNvSpPr txBox="1"/>
          <p:nvPr/>
        </p:nvSpPr>
        <p:spPr>
          <a:xfrm>
            <a:off x="5552440" y="5780315"/>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CSS</a:t>
            </a:r>
          </a:p>
        </p:txBody>
      </p:sp>
      <p:sp>
        <p:nvSpPr>
          <p:cNvPr id="37" name="CuadroTexto 36">
            <a:extLst>
              <a:ext uri="{FF2B5EF4-FFF2-40B4-BE49-F238E27FC236}">
                <a16:creationId xmlns:a16="http://schemas.microsoft.com/office/drawing/2014/main" id="{28B9E335-F31C-7149-7C3A-D60E75AC410B}"/>
              </a:ext>
            </a:extLst>
          </p:cNvPr>
          <p:cNvSpPr txBox="1"/>
          <p:nvPr/>
        </p:nvSpPr>
        <p:spPr>
          <a:xfrm>
            <a:off x="840740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JS</a:t>
            </a:r>
          </a:p>
        </p:txBody>
      </p:sp>
      <p:sp>
        <p:nvSpPr>
          <p:cNvPr id="38" name="CuadroTexto 37">
            <a:extLst>
              <a:ext uri="{FF2B5EF4-FFF2-40B4-BE49-F238E27FC236}">
                <a16:creationId xmlns:a16="http://schemas.microsoft.com/office/drawing/2014/main" id="{0A66781C-949E-539B-93AB-AD1B4CF3F6BF}"/>
              </a:ext>
            </a:extLst>
          </p:cNvPr>
          <p:cNvSpPr txBox="1"/>
          <p:nvPr/>
        </p:nvSpPr>
        <p:spPr>
          <a:xfrm>
            <a:off x="9799320" y="5751770"/>
            <a:ext cx="1087120" cy="400110"/>
          </a:xfrm>
          <a:prstGeom prst="rect">
            <a:avLst/>
          </a:prstGeom>
          <a:noFill/>
        </p:spPr>
        <p:txBody>
          <a:bodyPr wrap="square" rtlCol="0">
            <a:spAutoFit/>
          </a:bodyPr>
          <a:lstStyle/>
          <a:p>
            <a:pPr algn="ctr"/>
            <a:r>
              <a:rPr lang="es-ES" sz="2000" dirty="0">
                <a:solidFill>
                  <a:schemeClr val="bg2">
                    <a:lumMod val="50000"/>
                  </a:schemeClr>
                </a:solidFill>
                <a:latin typeface="Segoe UI Semibold" panose="020B0702040204020203" pitchFamily="34" charset="0"/>
                <a:cs typeface="Segoe UI Semibold" panose="020B0702040204020203" pitchFamily="34" charset="0"/>
              </a:rPr>
              <a:t>BAT</a:t>
            </a:r>
          </a:p>
        </p:txBody>
      </p:sp>
      <p:sp>
        <p:nvSpPr>
          <p:cNvPr id="40" name="CuadroTexto 39">
            <a:extLst>
              <a:ext uri="{FF2B5EF4-FFF2-40B4-BE49-F238E27FC236}">
                <a16:creationId xmlns:a16="http://schemas.microsoft.com/office/drawing/2014/main" id="{D2F3241A-5F74-FF94-FC70-23959788823D}"/>
              </a:ext>
            </a:extLst>
          </p:cNvPr>
          <p:cNvSpPr txBox="1"/>
          <p:nvPr/>
        </p:nvSpPr>
        <p:spPr>
          <a:xfrm>
            <a:off x="3441700" y="882457"/>
            <a:ext cx="5308600" cy="954107"/>
          </a:xfrm>
          <a:prstGeom prst="rect">
            <a:avLst/>
          </a:prstGeom>
          <a:noFill/>
        </p:spPr>
        <p:txBody>
          <a:bodyPr wrap="square" rtlCol="0">
            <a:spAutoFit/>
          </a:bodyPr>
          <a:lstStyle/>
          <a:p>
            <a:pPr algn="ctr"/>
            <a:r>
              <a:rPr lang="es-ES" sz="28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LENGUAJES DE PROGRAMACIÓN USADOS</a:t>
            </a:r>
          </a:p>
        </p:txBody>
      </p:sp>
    </p:spTree>
    <p:extLst>
      <p:ext uri="{BB962C8B-B14F-4D97-AF65-F5344CB8AC3E}">
        <p14:creationId xmlns:p14="http://schemas.microsoft.com/office/powerpoint/2010/main" val="4041972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661</Words>
  <Application>Microsoft Office PowerPoint</Application>
  <PresentationFormat>Panorámica</PresentationFormat>
  <Paragraphs>117</Paragraphs>
  <Slides>31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Calibri Light</vt:lpstr>
      <vt:lpstr>Segoe UI Semibold</vt:lpstr>
      <vt:lpstr>Times New Roman</vt:lpstr>
      <vt:lpstr>Tema de Office</vt:lpstr>
      <vt:lpstr>Presentación de PowerPoint</vt:lpstr>
      <vt:lpstr>INDICE</vt:lpstr>
      <vt:lpstr>Presentación de PowerPoint</vt:lpstr>
      <vt:lpstr>¿Qué es NIB?</vt:lpstr>
      <vt:lpstr>Motivación y Objetivos</vt:lpstr>
      <vt:lpstr>Presentación de PowerPoint</vt:lpstr>
      <vt:lpstr>TECNOLOGIAS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Clara Bujeda Muñoz</dc:creator>
  <cp:lastModifiedBy>Clara Bujeda Muñoz</cp:lastModifiedBy>
  <cp:revision>7</cp:revision>
  <dcterms:created xsi:type="dcterms:W3CDTF">2023-05-29T18:56:08Z</dcterms:created>
  <dcterms:modified xsi:type="dcterms:W3CDTF">2023-06-18T10:38:58Z</dcterms:modified>
</cp:coreProperties>
</file>