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1" r:id="rId4"/>
    <p:sldId id="260" r:id="rId5"/>
    <p:sldId id="272" r:id="rId6"/>
    <p:sldId id="258" r:id="rId7"/>
    <p:sldId id="261" r:id="rId8"/>
    <p:sldId id="268" r:id="rId9"/>
    <p:sldId id="267" r:id="rId10"/>
    <p:sldId id="269" r:id="rId11"/>
    <p:sldId id="279" r:id="rId12"/>
    <p:sldId id="270" r:id="rId13"/>
    <p:sldId id="262" r:id="rId14"/>
    <p:sldId id="259" r:id="rId15"/>
    <p:sldId id="264" r:id="rId16"/>
    <p:sldId id="265" r:id="rId17"/>
    <p:sldId id="266" r:id="rId18"/>
    <p:sldId id="275" r:id="rId19"/>
    <p:sldId id="274" r:id="rId20"/>
    <p:sldId id="273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FED6F6-ADBB-4B91-8614-0A9E90361DC7}">
          <p14:sldIdLst>
            <p14:sldId id="256"/>
            <p14:sldId id="257"/>
            <p14:sldId id="271"/>
            <p14:sldId id="260"/>
            <p14:sldId id="272"/>
            <p14:sldId id="258"/>
            <p14:sldId id="261"/>
            <p14:sldId id="268"/>
            <p14:sldId id="267"/>
            <p14:sldId id="269"/>
            <p14:sldId id="279"/>
            <p14:sldId id="270"/>
            <p14:sldId id="262"/>
            <p14:sldId id="259"/>
            <p14:sldId id="264"/>
            <p14:sldId id="265"/>
            <p14:sldId id="266"/>
            <p14:sldId id="275"/>
            <p14:sldId id="274"/>
            <p14:sldId id="273"/>
            <p14:sldId id="277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D2281-AA29-46D9-A421-09837C2C5DD9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ED5D-03DB-4C72-835D-6E28825545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20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ED5D-03DB-4C72-835D-6E288255452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7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3C8AC-D609-F0E2-6925-4B3406F34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F4750-9F83-5401-835B-C529A9B2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F15A7-8628-8B72-2D4B-866217D0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D291D-63C7-AC0D-448F-ABF71A5F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CFB35-5DB7-6C94-1B38-F1A9555A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48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75C3C-121D-C1F9-0FC7-9EAB48AD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D178D8-0507-D36E-EEDB-1DC6B441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FE8E7-720F-F156-A2DE-6D2390BC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6F131-3108-782E-8548-5AF686F0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AC8FA-F27F-A807-F027-D15D6BE4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81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61413A-4DE2-6778-83FF-6EDC93675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3B3806-722E-04BA-2FD0-39688A84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80B56-54A1-6234-B9E5-8ED6AC59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49969-3427-3099-6174-BEDA2A5B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9D15F-59B7-0AD1-FD04-BC242D50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58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CAB04-BB5B-7879-72B3-33392DBA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A8FEA-0A39-22A7-96F2-B0378B3C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86D692-9456-1A98-EB6B-C6115E14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20A16-CE29-A8CA-E60C-6C6E53F6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8AFC5-B29E-230C-9F31-AD0F0B4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7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A93C8-5A22-B531-97A1-4378EC98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FC163-3BEA-A0ED-865C-64AC6238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E761D-3BEF-F2BF-DC8A-21EFFB0C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4F794-A4BE-C622-DB4E-9E4181B7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3244F-72F0-F878-0AD5-FA6EA67A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29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04FE-AE12-DEA7-EBE1-6BA9514A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96CE3-54FC-0CF2-6082-D796FE455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DACEA-CCC5-CAAD-7AD8-C9C89FC12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F9EEE3-4674-1D58-BB6C-E8D4124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E5AF2-C799-10C0-3D1F-8B476BA1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2D9EEE-E654-010A-5B5E-486B20BE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91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02C5F-196C-F314-A47E-B7FA2522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D7631B-CE50-EAF2-2E53-C3089473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274FAD-AA1C-531C-C65B-90FC6CA9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7DEFBB-4048-434D-79C6-F3C2D331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7144F7-09B8-3A9C-038F-7D284E8FE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CCF1A2-280B-870F-9082-C2AA0F4A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2FD78-C583-33BB-D5BD-47F8B74A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C5FA0-2C46-5A2E-67F6-90E9B04D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1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31EC-7E2E-7457-F189-CBBE1412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DF4A61-F60C-EC4A-688A-887E9D7E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1B3614-8968-166D-8F1F-0F0AA18E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7AA41-C4EE-36DB-6FC4-0F345313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1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96C24C-9EDF-1CDD-5C7E-E2C8F127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29ED2E-9EF8-942B-466F-AC531EF8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29000-22B8-79F8-DC0A-BB5CBCE4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22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16B0B-A190-14C7-6BFE-9F8CD0EC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C0D6C-BE80-E937-746D-6046CAFB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A47B0-172C-0764-4AD0-1C36F726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AB098E-C0EE-31AB-8419-F06C6E2E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2B3F35-6EBF-9621-C740-8CCC11D6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0000A-9475-1657-6F3A-DA866A39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97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549F6-A02B-A2F1-4E91-EEDF2425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232049-C1A6-7231-042D-471518C57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CC480-5E7D-5EAB-8D5E-62A700B0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A12FC-E551-35B8-CB8A-9A971FDB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30B57-746B-DA0D-FC89-63CB87A3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6FDAD-8C1B-F313-39EB-0F19D85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9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E936EC-B8CB-3DB2-E27A-D9B9C338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ED5A3-1C5D-86FB-E200-4C6CF1A1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595F79-24E1-B6D0-37E2-38A9A706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66CD-E6DD-4F8D-AB14-05E04FC9853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088CD-3C8D-D369-20A7-493FBF8D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2FA9F-C7E5-DC5F-5F16-E4E316CBD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9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.png"/><Relationship Id="rId2" Type="http://schemas.openxmlformats.org/officeDocument/2006/relationships/hyperlink" Target="https://www.youtube.com/watch?v=7KrkzgEfUC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2A692FD-EE34-5E6E-FC54-BE58DFCC7793}"/>
              </a:ext>
            </a:extLst>
          </p:cNvPr>
          <p:cNvGrpSpPr/>
          <p:nvPr/>
        </p:nvGrpSpPr>
        <p:grpSpPr>
          <a:xfrm>
            <a:off x="0" y="-1"/>
            <a:ext cx="12192000" cy="1418388"/>
            <a:chOff x="0" y="-1"/>
            <a:chExt cx="7315200" cy="1216153"/>
          </a:xfrm>
        </p:grpSpPr>
        <p:sp>
          <p:nvSpPr>
            <p:cNvPr id="26" name="Rectángulo 51">
              <a:extLst>
                <a:ext uri="{FF2B5EF4-FFF2-40B4-BE49-F238E27FC236}">
                  <a16:creationId xmlns:a16="http://schemas.microsoft.com/office/drawing/2014/main" id="{C6725C2B-9169-09D3-DA9A-2EE3853297D0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60953C77-1F08-27A3-0F81-6C474A31715F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EC753E6-FD87-3D0F-B6C2-4C8AD2481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" y="571500"/>
            <a:ext cx="5029200" cy="50292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078750A-D617-534F-E4CF-CD1369713A2B}"/>
              </a:ext>
            </a:extLst>
          </p:cNvPr>
          <p:cNvSpPr/>
          <p:nvPr/>
        </p:nvSpPr>
        <p:spPr>
          <a:xfrm rot="576576">
            <a:off x="225705" y="5323121"/>
            <a:ext cx="4581518" cy="66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34EA12-160C-19C2-31E9-7894FD1BF992}"/>
              </a:ext>
            </a:extLst>
          </p:cNvPr>
          <p:cNvSpPr/>
          <p:nvPr/>
        </p:nvSpPr>
        <p:spPr>
          <a:xfrm rot="639244">
            <a:off x="5898783" y="1023232"/>
            <a:ext cx="397576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NIB</a:t>
            </a:r>
            <a:endParaRPr lang="es-E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4C9D21-605B-52E2-B621-60C8C1364AED}"/>
              </a:ext>
            </a:extLst>
          </p:cNvPr>
          <p:cNvSpPr/>
          <p:nvPr/>
        </p:nvSpPr>
        <p:spPr>
          <a:xfrm rot="20967793">
            <a:off x="5470345" y="4665727"/>
            <a:ext cx="6008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NINE IMAGE BOARD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EDED639-8D74-E775-242C-9244EF144D40}"/>
              </a:ext>
            </a:extLst>
          </p:cNvPr>
          <p:cNvCxnSpPr>
            <a:cxnSpLocks/>
          </p:cNvCxnSpPr>
          <p:nvPr/>
        </p:nvCxnSpPr>
        <p:spPr>
          <a:xfrm>
            <a:off x="8727440" y="-80148"/>
            <a:ext cx="3464560" cy="1680348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3E20E44-1BF6-4113-5438-FEDBDECAD443}"/>
              </a:ext>
            </a:extLst>
          </p:cNvPr>
          <p:cNvCxnSpPr>
            <a:cxnSpLocks/>
          </p:cNvCxnSpPr>
          <p:nvPr/>
        </p:nvCxnSpPr>
        <p:spPr>
          <a:xfrm>
            <a:off x="9416741" y="-80148"/>
            <a:ext cx="2775259" cy="1291589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 de texto 1">
            <a:extLst>
              <a:ext uri="{FF2B5EF4-FFF2-40B4-BE49-F238E27FC236}">
                <a16:creationId xmlns:a16="http://schemas.microsoft.com/office/drawing/2014/main" id="{F475CFEA-3387-E2C1-E969-5C3B9DE758CA}"/>
              </a:ext>
            </a:extLst>
          </p:cNvPr>
          <p:cNvSpPr txBox="1"/>
          <p:nvPr/>
        </p:nvSpPr>
        <p:spPr>
          <a:xfrm>
            <a:off x="8820150" y="4865226"/>
            <a:ext cx="3371850" cy="19113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449580" marR="279400" indent="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Clara Bujeda Muñoz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449580" marR="279400" indent="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279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Tutora</a:t>
            </a:r>
            <a:r>
              <a:rPr lang="es-ES" sz="1100" dirty="0">
                <a:solidFill>
                  <a:srgbClr val="595959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      </a:t>
            </a: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Rosana Marín Berraondo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279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Centro:       Salesianos Nuestra Señora del Pilar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279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Grado superior en aplicaciones multiplataforma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D1E2CDA0-880A-C8B6-4A56-D699B676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7384"/>
            <a:ext cx="1990418" cy="5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3.33333E-6 L 5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8DC7671A-7AD2-B2B9-7FFB-17448103FC55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8" name="Rectángulo 51">
              <a:extLst>
                <a:ext uri="{FF2B5EF4-FFF2-40B4-BE49-F238E27FC236}">
                  <a16:creationId xmlns:a16="http://schemas.microsoft.com/office/drawing/2014/main" id="{E3CABA05-F1F0-7A16-A690-AD943BD23B4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E9F857C-711C-C556-4B32-8C46D10E407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6" name="Título 7">
            <a:extLst>
              <a:ext uri="{FF2B5EF4-FFF2-40B4-BE49-F238E27FC236}">
                <a16:creationId xmlns:a16="http://schemas.microsoft.com/office/drawing/2014/main" id="{01711B59-6026-A472-264C-64F5A6E0D726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Lanzador de Consola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0C0C1F-5D5D-79DB-13DC-AA96BB0C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98848"/>
            <a:ext cx="9712960" cy="44384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915804-7089-C5B4-55F5-C2B583BCC497}"/>
              </a:ext>
            </a:extLst>
          </p:cNvPr>
          <p:cNvSpPr txBox="1"/>
          <p:nvPr/>
        </p:nvSpPr>
        <p:spPr>
          <a:xfrm>
            <a:off x="985520" y="1666671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D6D7F5-A656-E1F9-E117-781011195617}"/>
              </a:ext>
            </a:extLst>
          </p:cNvPr>
          <p:cNvSpPr txBox="1"/>
          <p:nvPr/>
        </p:nvSpPr>
        <p:spPr>
          <a:xfrm>
            <a:off x="5882640" y="163702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5854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2F4F6B8F-53E2-EE5F-D006-7DA818ACD981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486F3ADD-CF1E-D036-33CF-F6FF1C99AF94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770B74A-F61D-58A6-1CCD-94D9EA5FDE62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4" name="Título 7">
            <a:extLst>
              <a:ext uri="{FF2B5EF4-FFF2-40B4-BE49-F238E27FC236}">
                <a16:creationId xmlns:a16="http://schemas.microsoft.com/office/drawing/2014/main" id="{C5384099-3F59-4966-800C-E38188C83BB9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Funcionamiento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0F65A65-8996-4CA0-8C12-351FA676B739}"/>
              </a:ext>
            </a:extLst>
          </p:cNvPr>
          <p:cNvSpPr/>
          <p:nvPr/>
        </p:nvSpPr>
        <p:spPr>
          <a:xfrm>
            <a:off x="157717" y="3124560"/>
            <a:ext cx="2001823" cy="12256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LANZADOR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65F01F7-6E72-4A63-8178-CB2342425AAD}"/>
              </a:ext>
            </a:extLst>
          </p:cNvPr>
          <p:cNvSpPr/>
          <p:nvPr/>
        </p:nvSpPr>
        <p:spPr>
          <a:xfrm>
            <a:off x="2568102" y="3124560"/>
            <a:ext cx="2001823" cy="12256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CONFIGURADOR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5C63882-C3C2-D2F2-7477-5A3B04C8DFE4}"/>
              </a:ext>
            </a:extLst>
          </p:cNvPr>
          <p:cNvSpPr/>
          <p:nvPr/>
        </p:nvSpPr>
        <p:spPr>
          <a:xfrm>
            <a:off x="5557280" y="1625840"/>
            <a:ext cx="1423028" cy="1579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BACKEND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2845460-AFA2-43D1-DDCB-3F031C50FFF9}"/>
              </a:ext>
            </a:extLst>
          </p:cNvPr>
          <p:cNvSpPr/>
          <p:nvPr/>
        </p:nvSpPr>
        <p:spPr>
          <a:xfrm>
            <a:off x="5543224" y="4169924"/>
            <a:ext cx="1423029" cy="15798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FRONTEND</a:t>
            </a:r>
          </a:p>
        </p:txBody>
      </p:sp>
      <p:sp>
        <p:nvSpPr>
          <p:cNvPr id="18" name="Pergamino: vertical 17">
            <a:extLst>
              <a:ext uri="{FF2B5EF4-FFF2-40B4-BE49-F238E27FC236}">
                <a16:creationId xmlns:a16="http://schemas.microsoft.com/office/drawing/2014/main" id="{195656EE-632A-6229-3329-0F4DB090E82C}"/>
              </a:ext>
            </a:extLst>
          </p:cNvPr>
          <p:cNvSpPr/>
          <p:nvPr/>
        </p:nvSpPr>
        <p:spPr>
          <a:xfrm>
            <a:off x="2463010" y="1492139"/>
            <a:ext cx="2212005" cy="590932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config.properties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Pergamino: vertical 18">
            <a:extLst>
              <a:ext uri="{FF2B5EF4-FFF2-40B4-BE49-F238E27FC236}">
                <a16:creationId xmlns:a16="http://schemas.microsoft.com/office/drawing/2014/main" id="{0E33B05C-628F-0366-1EC9-D9072CC72286}"/>
              </a:ext>
            </a:extLst>
          </p:cNvPr>
          <p:cNvSpPr/>
          <p:nvPr/>
        </p:nvSpPr>
        <p:spPr>
          <a:xfrm>
            <a:off x="2149758" y="5365861"/>
            <a:ext cx="1257518" cy="590932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0" name="Pergamino: vertical 19">
            <a:extLst>
              <a:ext uri="{FF2B5EF4-FFF2-40B4-BE49-F238E27FC236}">
                <a16:creationId xmlns:a16="http://schemas.microsoft.com/office/drawing/2014/main" id="{6999D601-E27B-A952-AAA0-F2758F6E50AB}"/>
              </a:ext>
            </a:extLst>
          </p:cNvPr>
          <p:cNvSpPr/>
          <p:nvPr/>
        </p:nvSpPr>
        <p:spPr>
          <a:xfrm>
            <a:off x="3846062" y="5391734"/>
            <a:ext cx="1257518" cy="590932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Back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37A9352-7478-2B9B-04F3-D1404AC12BA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159540" y="3737403"/>
            <a:ext cx="408562" cy="0"/>
          </a:xfrm>
          <a:prstGeom prst="straightConnector1">
            <a:avLst/>
          </a:prstGeom>
          <a:ln w="53975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A212299-4241-98FD-082D-0C20AA745BD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2778517" y="4350245"/>
            <a:ext cx="790497" cy="1015616"/>
          </a:xfrm>
          <a:prstGeom prst="straightConnector1">
            <a:avLst/>
          </a:prstGeom>
          <a:ln w="53975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C2A6804-5424-283B-6DDB-1E5F63118E41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3569014" y="4350245"/>
            <a:ext cx="905807" cy="1041489"/>
          </a:xfrm>
          <a:prstGeom prst="straightConnector1">
            <a:avLst/>
          </a:prstGeom>
          <a:ln w="53975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636B58D-41B1-065F-03AF-4B2D55620823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3569013" y="2083071"/>
            <a:ext cx="1" cy="1041489"/>
          </a:xfrm>
          <a:prstGeom prst="straightConnector1">
            <a:avLst/>
          </a:prstGeom>
          <a:ln w="53975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0ECBA2D-E9B9-BA20-E615-E34562EF94D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69925" y="3737403"/>
            <a:ext cx="973299" cy="1222470"/>
          </a:xfrm>
          <a:prstGeom prst="straightConnector1">
            <a:avLst/>
          </a:prstGeom>
          <a:ln w="53975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84EB647-568B-B73F-DC92-17BAF8B7F0E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569925" y="2415789"/>
            <a:ext cx="987355" cy="1321614"/>
          </a:xfrm>
          <a:prstGeom prst="straightConnector1">
            <a:avLst/>
          </a:prstGeom>
          <a:ln w="53975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406F3F3-A551-B2EE-660E-D2E92239408E}"/>
              </a:ext>
            </a:extLst>
          </p:cNvPr>
          <p:cNvSpPr/>
          <p:nvPr/>
        </p:nvSpPr>
        <p:spPr>
          <a:xfrm>
            <a:off x="7528560" y="955040"/>
            <a:ext cx="4873855" cy="555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2C9BDC3-D2D2-1A2D-A4C4-8E502A11329F}"/>
              </a:ext>
            </a:extLst>
          </p:cNvPr>
          <p:cNvSpPr/>
          <p:nvPr/>
        </p:nvSpPr>
        <p:spPr>
          <a:xfrm>
            <a:off x="7670800" y="1056640"/>
            <a:ext cx="4959986" cy="555307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15D78F1-2F9F-1FC1-C432-C9725C323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15" y="1141626"/>
            <a:ext cx="3410088" cy="53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C9EE1C63-DC26-4187-E0DD-7242CCDA5737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15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8CC6EA8-228F-565C-7C91-3A873D1F7D5A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FFF0F8DE-4537-5913-F58D-06EB7F6BCE55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38D0AE8-4405-E702-3E1B-AF79CE4647E2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298D69-ABF4-D79D-FEE1-CADA0FE6AB56}"/>
              </a:ext>
            </a:extLst>
          </p:cNvPr>
          <p:cNvGrpSpPr/>
          <p:nvPr/>
        </p:nvGrpSpPr>
        <p:grpSpPr>
          <a:xfrm flipH="1" flipV="1">
            <a:off x="0" y="5049520"/>
            <a:ext cx="12192000" cy="1808480"/>
            <a:chOff x="0" y="-1"/>
            <a:chExt cx="7315200" cy="1216153"/>
          </a:xfrm>
        </p:grpSpPr>
        <p:sp>
          <p:nvSpPr>
            <p:cNvPr id="9" name="Rectángulo 51">
              <a:extLst>
                <a:ext uri="{FF2B5EF4-FFF2-40B4-BE49-F238E27FC236}">
                  <a16:creationId xmlns:a16="http://schemas.microsoft.com/office/drawing/2014/main" id="{0611EF2C-651F-7DE1-D68A-17536C98F438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F096AC0-AB4B-3734-7C3D-6397321FA64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9023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4814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8DC7671A-7AD2-B2B9-7FFB-17448103FC55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8" name="Rectángulo 51">
              <a:extLst>
                <a:ext uri="{FF2B5EF4-FFF2-40B4-BE49-F238E27FC236}">
                  <a16:creationId xmlns:a16="http://schemas.microsoft.com/office/drawing/2014/main" id="{E3CABA05-F1F0-7A16-A690-AD943BD23B4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E9F857C-711C-C556-4B32-8C46D10E407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4E55D46-893A-BE63-B497-154490E7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07" y="3033347"/>
            <a:ext cx="9565234" cy="2466923"/>
          </a:xfrm>
          <a:prstGeom prst="rect">
            <a:avLst/>
          </a:prstGeom>
        </p:spPr>
      </p:pic>
      <p:sp>
        <p:nvSpPr>
          <p:cNvPr id="6" name="Título 7">
            <a:extLst>
              <a:ext uri="{FF2B5EF4-FFF2-40B4-BE49-F238E27FC236}">
                <a16:creationId xmlns:a16="http://schemas.microsoft.com/office/drawing/2014/main" id="{01711B59-6026-A472-264C-64F5A6E0D726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Servidores</a:t>
            </a:r>
          </a:p>
        </p:txBody>
      </p:sp>
      <p:sp>
        <p:nvSpPr>
          <p:cNvPr id="10" name="Título 7">
            <a:extLst>
              <a:ext uri="{FF2B5EF4-FFF2-40B4-BE49-F238E27FC236}">
                <a16:creationId xmlns:a16="http://schemas.microsoft.com/office/drawing/2014/main" id="{A037046F-217C-50DF-9463-ACB806FE3D1A}"/>
              </a:ext>
            </a:extLst>
          </p:cNvPr>
          <p:cNvSpPr txBox="1">
            <a:spLocks/>
          </p:cNvSpPr>
          <p:nvPr/>
        </p:nvSpPr>
        <p:spPr>
          <a:xfrm>
            <a:off x="3578467" y="1040101"/>
            <a:ext cx="3965333" cy="36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Diagrama General</a:t>
            </a:r>
          </a:p>
        </p:txBody>
      </p:sp>
    </p:spTree>
    <p:extLst>
      <p:ext uri="{BB962C8B-B14F-4D97-AF65-F5344CB8AC3E}">
        <p14:creationId xmlns:p14="http://schemas.microsoft.com/office/powerpoint/2010/main" val="416748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5C4828-DE37-7A1B-31AA-95DF90D7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3" y="1860808"/>
            <a:ext cx="10783234" cy="4206605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05086111-CD12-CFE8-203D-C5F42769CC99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13" name="Rectángulo 51">
              <a:extLst>
                <a:ext uri="{FF2B5EF4-FFF2-40B4-BE49-F238E27FC236}">
                  <a16:creationId xmlns:a16="http://schemas.microsoft.com/office/drawing/2014/main" id="{775988AA-4280-45FF-FB10-8C45A2F81034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930B576-373C-B094-5E2E-7B6E549E48B3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3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15" name="Título 7">
            <a:extLst>
              <a:ext uri="{FF2B5EF4-FFF2-40B4-BE49-F238E27FC236}">
                <a16:creationId xmlns:a16="http://schemas.microsoft.com/office/drawing/2014/main" id="{631E136C-3DF5-9481-BD7D-39CCA5033EED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Servidores</a:t>
            </a:r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58FA5F5B-B6DE-722E-A336-A8C9156A9BD0}"/>
              </a:ext>
            </a:extLst>
          </p:cNvPr>
          <p:cNvSpPr txBox="1">
            <a:spLocks/>
          </p:cNvSpPr>
          <p:nvPr/>
        </p:nvSpPr>
        <p:spPr>
          <a:xfrm>
            <a:off x="3578467" y="1040101"/>
            <a:ext cx="3965333" cy="36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Diagrama Especifico</a:t>
            </a:r>
          </a:p>
        </p:txBody>
      </p:sp>
    </p:spTree>
    <p:extLst>
      <p:ext uri="{BB962C8B-B14F-4D97-AF65-F5344CB8AC3E}">
        <p14:creationId xmlns:p14="http://schemas.microsoft.com/office/powerpoint/2010/main" val="19126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05086111-CD12-CFE8-203D-C5F42769CC99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13" name="Rectángulo 51">
              <a:extLst>
                <a:ext uri="{FF2B5EF4-FFF2-40B4-BE49-F238E27FC236}">
                  <a16:creationId xmlns:a16="http://schemas.microsoft.com/office/drawing/2014/main" id="{775988AA-4280-45FF-FB10-8C45A2F81034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930B576-373C-B094-5E2E-7B6E549E48B3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15" name="Título 7">
            <a:extLst>
              <a:ext uri="{FF2B5EF4-FFF2-40B4-BE49-F238E27FC236}">
                <a16:creationId xmlns:a16="http://schemas.microsoft.com/office/drawing/2014/main" id="{631E136C-3DF5-9481-BD7D-39CCA5033EED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Servidores</a:t>
            </a:r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58FA5F5B-B6DE-722E-A336-A8C9156A9BD0}"/>
              </a:ext>
            </a:extLst>
          </p:cNvPr>
          <p:cNvSpPr txBox="1">
            <a:spLocks/>
          </p:cNvSpPr>
          <p:nvPr/>
        </p:nvSpPr>
        <p:spPr>
          <a:xfrm>
            <a:off x="3578467" y="1040101"/>
            <a:ext cx="3965333" cy="36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Backend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1D1521-6405-6D04-F25C-0E230678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" y="1666671"/>
            <a:ext cx="8634276" cy="43247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3388BC30-CDAD-0CE1-44D7-BAF5E712D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0219" y="2335464"/>
            <a:ext cx="2186195" cy="21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05086111-CD12-CFE8-203D-C5F42769CC99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13" name="Rectángulo 51">
              <a:extLst>
                <a:ext uri="{FF2B5EF4-FFF2-40B4-BE49-F238E27FC236}">
                  <a16:creationId xmlns:a16="http://schemas.microsoft.com/office/drawing/2014/main" id="{775988AA-4280-45FF-FB10-8C45A2F81034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930B576-373C-B094-5E2E-7B6E549E48B3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15" name="Título 7">
            <a:extLst>
              <a:ext uri="{FF2B5EF4-FFF2-40B4-BE49-F238E27FC236}">
                <a16:creationId xmlns:a16="http://schemas.microsoft.com/office/drawing/2014/main" id="{631E136C-3DF5-9481-BD7D-39CCA5033EED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Servidores</a:t>
            </a:r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58FA5F5B-B6DE-722E-A336-A8C9156A9BD0}"/>
              </a:ext>
            </a:extLst>
          </p:cNvPr>
          <p:cNvSpPr txBox="1">
            <a:spLocks/>
          </p:cNvSpPr>
          <p:nvPr/>
        </p:nvSpPr>
        <p:spPr>
          <a:xfrm>
            <a:off x="3578467" y="1040101"/>
            <a:ext cx="3965333" cy="36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Frontend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2154BE-355F-1561-1336-844B9D8E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9" y="1877648"/>
            <a:ext cx="8113751" cy="350441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54F4965-B2A8-431B-55D6-55BE5E602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1642" y="2118274"/>
            <a:ext cx="2467309" cy="26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05086111-CD12-CFE8-203D-C5F42769CC99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13" name="Rectángulo 51">
              <a:extLst>
                <a:ext uri="{FF2B5EF4-FFF2-40B4-BE49-F238E27FC236}">
                  <a16:creationId xmlns:a16="http://schemas.microsoft.com/office/drawing/2014/main" id="{775988AA-4280-45FF-FB10-8C45A2F81034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930B576-373C-B094-5E2E-7B6E549E48B3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15" name="Título 7">
            <a:extLst>
              <a:ext uri="{FF2B5EF4-FFF2-40B4-BE49-F238E27FC236}">
                <a16:creationId xmlns:a16="http://schemas.microsoft.com/office/drawing/2014/main" id="{631E136C-3DF5-9481-BD7D-39CCA5033EED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Servidores</a:t>
            </a:r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58FA5F5B-B6DE-722E-A336-A8C9156A9BD0}"/>
              </a:ext>
            </a:extLst>
          </p:cNvPr>
          <p:cNvSpPr txBox="1">
            <a:spLocks/>
          </p:cNvSpPr>
          <p:nvPr/>
        </p:nvSpPr>
        <p:spPr>
          <a:xfrm>
            <a:off x="3578467" y="1040101"/>
            <a:ext cx="3965333" cy="36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BBDD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B263B0-2DFB-4F29-5646-2D545F8A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1643325"/>
            <a:ext cx="5399802" cy="4966391"/>
          </a:xfrm>
          <a:prstGeom prst="rect">
            <a:avLst/>
          </a:prstGeom>
        </p:spPr>
      </p:pic>
      <p:pic>
        <p:nvPicPr>
          <p:cNvPr id="8" name="Picture 8" descr="MySQL | Sistema de gestión de bases de datos relacionales">
            <a:extLst>
              <a:ext uri="{FF2B5EF4-FFF2-40B4-BE49-F238E27FC236}">
                <a16:creationId xmlns:a16="http://schemas.microsoft.com/office/drawing/2014/main" id="{7EC9514C-F726-8CC9-0FAA-3A5A50672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211104"/>
            <a:ext cx="1027258" cy="5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ite">
            <a:extLst>
              <a:ext uri="{FF2B5EF4-FFF2-40B4-BE49-F238E27FC236}">
                <a16:creationId xmlns:a16="http://schemas.microsoft.com/office/drawing/2014/main" id="{95077A5A-111B-96A9-30D8-09C1F5B5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37" y="1300241"/>
            <a:ext cx="1201034" cy="5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9607E81-3A9E-4B47-418B-9BBBD05B5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937" y="1910196"/>
            <a:ext cx="4289237" cy="1153480"/>
          </a:xfrm>
          <a:prstGeom prst="rect">
            <a:avLst/>
          </a:prstGeom>
        </p:spPr>
      </p:pic>
      <p:pic>
        <p:nvPicPr>
          <p:cNvPr id="18" name="Gráfico 17" descr="Base de datos">
            <a:extLst>
              <a:ext uri="{FF2B5EF4-FFF2-40B4-BE49-F238E27FC236}">
                <a16:creationId xmlns:a16="http://schemas.microsoft.com/office/drawing/2014/main" id="{5B324259-06B8-67C8-CF08-221F9645B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1397" y="2677796"/>
            <a:ext cx="3931920" cy="393192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BC31748D-90AF-D61F-2878-B7578292ADAA}"/>
              </a:ext>
            </a:extLst>
          </p:cNvPr>
          <p:cNvSpPr/>
          <p:nvPr/>
        </p:nvSpPr>
        <p:spPr>
          <a:xfrm>
            <a:off x="6834541" y="5686386"/>
            <a:ext cx="3966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BBDD de NIB</a:t>
            </a:r>
          </a:p>
        </p:txBody>
      </p:sp>
    </p:spTree>
    <p:extLst>
      <p:ext uri="{BB962C8B-B14F-4D97-AF65-F5344CB8AC3E}">
        <p14:creationId xmlns:p14="http://schemas.microsoft.com/office/powerpoint/2010/main" val="26897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C9EE1C63-DC26-4187-E0DD-7242CCDA5737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15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8CC6EA8-228F-565C-7C91-3A873D1F7D5A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FFF0F8DE-4537-5913-F58D-06EB7F6BCE55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38D0AE8-4405-E702-3E1B-AF79CE4647E2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298D69-ABF4-D79D-FEE1-CADA0FE6AB56}"/>
              </a:ext>
            </a:extLst>
          </p:cNvPr>
          <p:cNvGrpSpPr/>
          <p:nvPr/>
        </p:nvGrpSpPr>
        <p:grpSpPr>
          <a:xfrm flipH="1" flipV="1">
            <a:off x="0" y="5049520"/>
            <a:ext cx="12192000" cy="1808480"/>
            <a:chOff x="0" y="-1"/>
            <a:chExt cx="7315200" cy="1216153"/>
          </a:xfrm>
        </p:grpSpPr>
        <p:sp>
          <p:nvSpPr>
            <p:cNvPr id="9" name="Rectángulo 51">
              <a:extLst>
                <a:ext uri="{FF2B5EF4-FFF2-40B4-BE49-F238E27FC236}">
                  <a16:creationId xmlns:a16="http://schemas.microsoft.com/office/drawing/2014/main" id="{0611EF2C-651F-7DE1-D68A-17536C98F438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F096AC0-AB4B-3734-7C3D-6397321FA64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251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4814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7D15A15-3C87-0F03-ECB3-F408A1102B3B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5" name="Rectángulo 51">
              <a:extLst>
                <a:ext uri="{FF2B5EF4-FFF2-40B4-BE49-F238E27FC236}">
                  <a16:creationId xmlns:a16="http://schemas.microsoft.com/office/drawing/2014/main" id="{50D19C9E-0A62-F952-BAB3-6F87BFAD9DC3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C810D83-2D41-AEE7-251C-71C9A000677D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198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60508E0-F370-2D99-2719-D496186B9DF4}"/>
              </a:ext>
            </a:extLst>
          </p:cNvPr>
          <p:cNvGrpSpPr/>
          <p:nvPr/>
        </p:nvGrpSpPr>
        <p:grpSpPr>
          <a:xfrm>
            <a:off x="0" y="-1"/>
            <a:ext cx="12192000" cy="1418388"/>
            <a:chOff x="0" y="-1"/>
            <a:chExt cx="7315200" cy="1216153"/>
          </a:xfrm>
        </p:grpSpPr>
        <p:sp>
          <p:nvSpPr>
            <p:cNvPr id="5" name="Rectángulo 51">
              <a:extLst>
                <a:ext uri="{FF2B5EF4-FFF2-40B4-BE49-F238E27FC236}">
                  <a16:creationId xmlns:a16="http://schemas.microsoft.com/office/drawing/2014/main" id="{CC6A2706-FED9-BBC2-138A-BE94B61C28FB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72C5A0B-8707-70E0-2655-DB185F1E69CF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A19001-BBB4-A11C-D3CD-1B505F14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6810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INDICE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AC94F-DAF9-FCC6-C6D0-289608C7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261"/>
            <a:ext cx="10515600" cy="3732701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06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C9EE1C63-DC26-4187-E0DD-7242CCDA5737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15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MEJORAS</a:t>
            </a:r>
            <a:br>
              <a:rPr lang="es-ES" sz="115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115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FUTURAS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8CC6EA8-228F-565C-7C91-3A873D1F7D5A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FFF0F8DE-4537-5913-F58D-06EB7F6BCE55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38D0AE8-4405-E702-3E1B-AF79CE4647E2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298D69-ABF4-D79D-FEE1-CADA0FE6AB56}"/>
              </a:ext>
            </a:extLst>
          </p:cNvPr>
          <p:cNvGrpSpPr/>
          <p:nvPr/>
        </p:nvGrpSpPr>
        <p:grpSpPr>
          <a:xfrm flipH="1" flipV="1">
            <a:off x="0" y="5049520"/>
            <a:ext cx="12192000" cy="1808480"/>
            <a:chOff x="0" y="-1"/>
            <a:chExt cx="7315200" cy="1216153"/>
          </a:xfrm>
        </p:grpSpPr>
        <p:sp>
          <p:nvSpPr>
            <p:cNvPr id="9" name="Rectángulo 51">
              <a:extLst>
                <a:ext uri="{FF2B5EF4-FFF2-40B4-BE49-F238E27FC236}">
                  <a16:creationId xmlns:a16="http://schemas.microsoft.com/office/drawing/2014/main" id="{0611EF2C-651F-7DE1-D68A-17536C98F438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F096AC0-AB4B-3734-7C3D-6397321FA64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821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4814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7D15A15-3C87-0F03-ECB3-F408A1102B3B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5" name="Rectángulo 51">
              <a:extLst>
                <a:ext uri="{FF2B5EF4-FFF2-40B4-BE49-F238E27FC236}">
                  <a16:creationId xmlns:a16="http://schemas.microsoft.com/office/drawing/2014/main" id="{50D19C9E-0A62-F952-BAB3-6F87BFAD9DC3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C810D83-2D41-AEE7-251C-71C9A000677D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B601ADE-97D8-167F-316A-F1EAB856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55617"/>
              </p:ext>
            </p:extLst>
          </p:nvPr>
        </p:nvGraphicFramePr>
        <p:xfrm>
          <a:off x="2032000" y="131910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0996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MEJORAS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8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Arreglo de bugs conocidos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2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 de Instalación Automática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1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Finalización del sistema de testeo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Mejora del sistema de auto configuración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Mejora del panel de administración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5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52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C9EE1C63-DC26-4187-E0DD-7242CCDA5737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15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8CC6EA8-228F-565C-7C91-3A873D1F7D5A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FFF0F8DE-4537-5913-F58D-06EB7F6BCE55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38D0AE8-4405-E702-3E1B-AF79CE4647E2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298D69-ABF4-D79D-FEE1-CADA0FE6AB56}"/>
              </a:ext>
            </a:extLst>
          </p:cNvPr>
          <p:cNvGrpSpPr/>
          <p:nvPr/>
        </p:nvGrpSpPr>
        <p:grpSpPr>
          <a:xfrm flipH="1" flipV="1">
            <a:off x="0" y="5049520"/>
            <a:ext cx="12192000" cy="1808480"/>
            <a:chOff x="0" y="-1"/>
            <a:chExt cx="7315200" cy="1216153"/>
          </a:xfrm>
        </p:grpSpPr>
        <p:sp>
          <p:nvSpPr>
            <p:cNvPr id="9" name="Rectángulo 51">
              <a:extLst>
                <a:ext uri="{FF2B5EF4-FFF2-40B4-BE49-F238E27FC236}">
                  <a16:creationId xmlns:a16="http://schemas.microsoft.com/office/drawing/2014/main" id="{0611EF2C-651F-7DE1-D68A-17536C98F438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F096AC0-AB4B-3734-7C3D-6397321FA64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7849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4814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50214C-6040-9678-1416-E9D7FE0AB2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7034E9C-66C9-0718-F3FD-724F215A2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5" y="2965952"/>
            <a:ext cx="4676775" cy="349567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ACF21E-25F5-8E66-DBD5-C5357CCE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42036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84941B-F125-4944-A1F5-D2C5C66A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5" y="1975917"/>
            <a:ext cx="3750197" cy="83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2EFC666-7848-32D7-87AF-A1CEF3CB6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02" y="1383813"/>
            <a:ext cx="5469422" cy="54694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94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C9EE1C63-DC26-4187-E0DD-7242CCDA5737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15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8CC6EA8-228F-565C-7C91-3A873D1F7D5A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FFF0F8DE-4537-5913-F58D-06EB7F6BCE55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38D0AE8-4405-E702-3E1B-AF79CE4647E2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298D69-ABF4-D79D-FEE1-CADA0FE6AB56}"/>
              </a:ext>
            </a:extLst>
          </p:cNvPr>
          <p:cNvGrpSpPr/>
          <p:nvPr/>
        </p:nvGrpSpPr>
        <p:grpSpPr>
          <a:xfrm flipH="1" flipV="1">
            <a:off x="0" y="5049520"/>
            <a:ext cx="12192000" cy="1808480"/>
            <a:chOff x="0" y="-1"/>
            <a:chExt cx="7315200" cy="1216153"/>
          </a:xfrm>
        </p:grpSpPr>
        <p:sp>
          <p:nvSpPr>
            <p:cNvPr id="9" name="Rectángulo 51">
              <a:extLst>
                <a:ext uri="{FF2B5EF4-FFF2-40B4-BE49-F238E27FC236}">
                  <a16:creationId xmlns:a16="http://schemas.microsoft.com/office/drawing/2014/main" id="{0611EF2C-651F-7DE1-D68A-17536C98F438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F096AC0-AB4B-3734-7C3D-6397321FA64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393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4814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60508E0-F370-2D99-2719-D496186B9DF4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5" name="Rectángulo 51">
              <a:extLst>
                <a:ext uri="{FF2B5EF4-FFF2-40B4-BE49-F238E27FC236}">
                  <a16:creationId xmlns:a16="http://schemas.microsoft.com/office/drawing/2014/main" id="{CC6A2706-FED9-BBC2-138A-BE94B61C28FB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72C5A0B-8707-70E0-2655-DB185F1E69CF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AC94F-DAF9-FCC6-C6D0-289608C7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7" y="1666671"/>
            <a:ext cx="4525108" cy="1081455"/>
          </a:xfrm>
        </p:spPr>
        <p:txBody>
          <a:bodyPr>
            <a:normAutofit/>
          </a:bodyPr>
          <a:lstStyle/>
          <a:p>
            <a:r>
              <a:rPr lang="es-ES" sz="1800" dirty="0"/>
              <a:t>NIB es una plataforma en línea que se basa en el concepto de los Image board. Pero, ¿qué es exactamente un Image board?</a:t>
            </a: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0F26B4FA-515A-1648-B497-957CB503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7" y="248284"/>
            <a:ext cx="10515600" cy="1325563"/>
          </a:xfrm>
        </p:spPr>
        <p:txBody>
          <a:bodyPr>
            <a:normAutofit/>
          </a:bodyPr>
          <a:lstStyle/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¿Qué es NIB?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6BED7A-C574-4D18-F6AF-A90F62946963}"/>
              </a:ext>
            </a:extLst>
          </p:cNvPr>
          <p:cNvSpPr txBox="1"/>
          <p:nvPr/>
        </p:nvSpPr>
        <p:spPr>
          <a:xfrm>
            <a:off x="5073161" y="4301392"/>
            <a:ext cx="6594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Image board son espacios virtuales surgidos en los años 2000 donde los usuarios comparten y debaten imágenes de forma anónima, enfocándose en el contenido visual y promoviendo la participación activa de la comunidad. Estos tableros se organizan en categorías temáticas, llamadas "</a:t>
            </a:r>
            <a:r>
              <a:rPr lang="es-ES" dirty="0" err="1"/>
              <a:t>boards</a:t>
            </a:r>
            <a:r>
              <a:rPr lang="es-ES" dirty="0"/>
              <a:t>", dedicadas a temas como arte, anime, tecnología y videojuegos, permitiendo a los usuarios publicar imágenes, comentar en hilos de discusión y crear nuevos hilos según sus intereses.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AFF1C70-C2F7-78B8-1521-66EABDCB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53" y="888903"/>
            <a:ext cx="5539181" cy="306825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6CBA1C1-3CA9-AB5F-6B9A-93053F515E59}"/>
              </a:ext>
            </a:extLst>
          </p:cNvPr>
          <p:cNvSpPr txBox="1"/>
          <p:nvPr/>
        </p:nvSpPr>
        <p:spPr>
          <a:xfrm>
            <a:off x="5212994" y="683166"/>
            <a:ext cx="57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s-ES" sz="1200" b="1" i="0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ふたば☆ちゃんねる </a:t>
            </a:r>
            <a:r>
              <a:rPr lang="es-ES" altLang="ja-JP" sz="1200" b="1" i="0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(2chan.</a:t>
            </a:r>
            <a:r>
              <a:rPr lang="es-ES" sz="1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net</a:t>
            </a:r>
            <a:r>
              <a:rPr lang="es-ES" altLang="ja-JP" sz="1200" b="1" i="0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s-ES" sz="1200" dirty="0"/>
              <a:t> Primer Image Board de la historia                        (</a:t>
            </a:r>
            <a:r>
              <a:rPr lang="es-E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1999</a:t>
            </a:r>
            <a:r>
              <a:rPr lang="es-ES" sz="1200" dirty="0"/>
              <a:t>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3405D82-AD16-7709-CEAA-AA867ECD6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646" y="889897"/>
            <a:ext cx="5537387" cy="30672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666CD7-93EB-5545-2CFD-F0CD050A3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06" y="3551075"/>
            <a:ext cx="4812725" cy="21746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CAFD0B0-5556-E3E6-F66F-EE3D356B385B}"/>
              </a:ext>
            </a:extLst>
          </p:cNvPr>
          <p:cNvSpPr txBox="1"/>
          <p:nvPr/>
        </p:nvSpPr>
        <p:spPr>
          <a:xfrm>
            <a:off x="157717" y="3306925"/>
            <a:ext cx="279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NIB </a:t>
            </a:r>
            <a:r>
              <a:rPr lang="es-ES" sz="1200" dirty="0" err="1"/>
              <a:t>Nine</a:t>
            </a:r>
            <a:r>
              <a:rPr lang="es-ES" sz="1200" dirty="0"/>
              <a:t> Image Board</a:t>
            </a:r>
          </a:p>
        </p:txBody>
      </p:sp>
    </p:spTree>
    <p:extLst>
      <p:ext uri="{BB962C8B-B14F-4D97-AF65-F5344CB8AC3E}">
        <p14:creationId xmlns:p14="http://schemas.microsoft.com/office/powerpoint/2010/main" val="5111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C9EE1C63-DC26-4187-E0DD-7242CCDA5737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15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NIB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8CC6EA8-228F-565C-7C91-3A873D1F7D5A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FFF0F8DE-4537-5913-F58D-06EB7F6BCE55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38D0AE8-4405-E702-3E1B-AF79CE4647E2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298D69-ABF4-D79D-FEE1-CADA0FE6AB56}"/>
              </a:ext>
            </a:extLst>
          </p:cNvPr>
          <p:cNvGrpSpPr/>
          <p:nvPr/>
        </p:nvGrpSpPr>
        <p:grpSpPr>
          <a:xfrm flipH="1" flipV="1">
            <a:off x="0" y="5049520"/>
            <a:ext cx="12192000" cy="1808480"/>
            <a:chOff x="0" y="-1"/>
            <a:chExt cx="7315200" cy="1216153"/>
          </a:xfrm>
        </p:grpSpPr>
        <p:sp>
          <p:nvSpPr>
            <p:cNvPr id="9" name="Rectángulo 51">
              <a:extLst>
                <a:ext uri="{FF2B5EF4-FFF2-40B4-BE49-F238E27FC236}">
                  <a16:creationId xmlns:a16="http://schemas.microsoft.com/office/drawing/2014/main" id="{0611EF2C-651F-7DE1-D68A-17536C98F438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F096AC0-AB4B-3734-7C3D-6397321FA64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074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4814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02A6336-3B49-4F1C-7BD7-D924F012AB36}"/>
              </a:ext>
            </a:extLst>
          </p:cNvPr>
          <p:cNvGrpSpPr/>
          <p:nvPr/>
        </p:nvGrpSpPr>
        <p:grpSpPr>
          <a:xfrm>
            <a:off x="0" y="-130261"/>
            <a:ext cx="12192000" cy="1418388"/>
            <a:chOff x="0" y="-1"/>
            <a:chExt cx="7315200" cy="1216153"/>
          </a:xfrm>
        </p:grpSpPr>
        <p:sp>
          <p:nvSpPr>
            <p:cNvPr id="3" name="Rectángulo 51">
              <a:extLst>
                <a:ext uri="{FF2B5EF4-FFF2-40B4-BE49-F238E27FC236}">
                  <a16:creationId xmlns:a16="http://schemas.microsoft.com/office/drawing/2014/main" id="{7A312AD1-3B4C-05F0-68C9-402974E0A661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B3686C9-B9E3-1060-98EC-468C6BEF73FB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3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04D1B94C-5776-DBD5-BD46-014978EB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7" y="248284"/>
            <a:ext cx="10515600" cy="1325563"/>
          </a:xfrm>
        </p:spPr>
        <p:txBody>
          <a:bodyPr>
            <a:normAutofit/>
          </a:bodyPr>
          <a:lstStyle/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TECNOLOGIAS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FA3C092-5748-ECEB-7871-E840D04E4623}"/>
              </a:ext>
            </a:extLst>
          </p:cNvPr>
          <p:cNvGrpSpPr/>
          <p:nvPr/>
        </p:nvGrpSpPr>
        <p:grpSpPr>
          <a:xfrm>
            <a:off x="-395655" y="2193040"/>
            <a:ext cx="4457701" cy="938212"/>
            <a:chOff x="-395655" y="2193040"/>
            <a:chExt cx="4457701" cy="938212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CBEA4E5-5B0F-2F9B-32B9-A5CB372A139B}"/>
                </a:ext>
              </a:extLst>
            </p:cNvPr>
            <p:cNvSpPr/>
            <p:nvPr/>
          </p:nvSpPr>
          <p:spPr>
            <a:xfrm>
              <a:off x="-395655" y="2193040"/>
              <a:ext cx="4457701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0170B3-37CD-38BA-47C6-346C48BF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62880" y="2219535"/>
              <a:ext cx="884866" cy="885221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912DA22-820B-46ED-19C5-80CD9476D570}"/>
                </a:ext>
              </a:extLst>
            </p:cNvPr>
            <p:cNvSpPr/>
            <p:nvPr/>
          </p:nvSpPr>
          <p:spPr>
            <a:xfrm>
              <a:off x="285672" y="2308202"/>
              <a:ext cx="266290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Spring Boot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4460C4C-9A6E-2064-DC38-1EEB06F3B48A}"/>
              </a:ext>
            </a:extLst>
          </p:cNvPr>
          <p:cNvGrpSpPr/>
          <p:nvPr/>
        </p:nvGrpSpPr>
        <p:grpSpPr>
          <a:xfrm>
            <a:off x="-395654" y="3429000"/>
            <a:ext cx="4457700" cy="938212"/>
            <a:chOff x="-395654" y="3429000"/>
            <a:chExt cx="4457700" cy="93821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5127AC9-C180-F342-015E-840F3F72A103}"/>
                </a:ext>
              </a:extLst>
            </p:cNvPr>
            <p:cNvSpPr/>
            <p:nvPr/>
          </p:nvSpPr>
          <p:spPr>
            <a:xfrm>
              <a:off x="-395654" y="3429000"/>
              <a:ext cx="4457700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2984EA30-ACAB-4916-8ED1-E379016F0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2823" y="3469443"/>
              <a:ext cx="844980" cy="89776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57E44D6-2AB0-1DE2-A61A-9460D90141E7}"/>
                </a:ext>
              </a:extLst>
            </p:cNvPr>
            <p:cNvSpPr/>
            <p:nvPr/>
          </p:nvSpPr>
          <p:spPr>
            <a:xfrm>
              <a:off x="690430" y="3544163"/>
              <a:ext cx="185339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</a:t>
              </a:r>
              <a:endPara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23" name="Gráfico 22">
            <a:extLst>
              <a:ext uri="{FF2B5EF4-FFF2-40B4-BE49-F238E27FC236}">
                <a16:creationId xmlns:a16="http://schemas.microsoft.com/office/drawing/2014/main" id="{EF2C585B-55A8-3296-F5AB-BC2370A00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4785" y="1027906"/>
            <a:ext cx="1593736" cy="1799179"/>
          </a:xfrm>
          <a:prstGeom prst="rect">
            <a:avLst/>
          </a:prstGeom>
        </p:spPr>
      </p:pic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A5D40C75-EEFC-CD85-DD5F-959416E3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784" y="2405846"/>
            <a:ext cx="2231065" cy="22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(framework) - Wikipedia, la enciclopedia libre">
            <a:extLst>
              <a:ext uri="{FF2B5EF4-FFF2-40B4-BE49-F238E27FC236}">
                <a16:creationId xmlns:a16="http://schemas.microsoft.com/office/drawing/2014/main" id="{F05E8094-2A0A-D68F-E51D-D4FEAB1A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362" y="3016088"/>
            <a:ext cx="2034659" cy="16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gramación C#">
            <a:extLst>
              <a:ext uri="{FF2B5EF4-FFF2-40B4-BE49-F238E27FC236}">
                <a16:creationId xmlns:a16="http://schemas.microsoft.com/office/drawing/2014/main" id="{F88ECB5E-923A-79ED-3390-A92F63DF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73" y="4636911"/>
            <a:ext cx="1752679" cy="19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D3ECBA26-386B-C962-C0CC-37613C5A02E7}"/>
              </a:ext>
            </a:extLst>
          </p:cNvPr>
          <p:cNvGrpSpPr/>
          <p:nvPr/>
        </p:nvGrpSpPr>
        <p:grpSpPr>
          <a:xfrm>
            <a:off x="-395653" y="4664960"/>
            <a:ext cx="2468294" cy="938212"/>
            <a:chOff x="-395654" y="4664960"/>
            <a:chExt cx="2819877" cy="938212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4A9014B4-9C4D-A2D8-B196-9F3628DCF55F}"/>
                </a:ext>
              </a:extLst>
            </p:cNvPr>
            <p:cNvSpPr/>
            <p:nvPr/>
          </p:nvSpPr>
          <p:spPr>
            <a:xfrm>
              <a:off x="-395654" y="4664960"/>
              <a:ext cx="2819877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2" name="Picture 8" descr="MySQL | Sistema de gestión de bases de datos relacionales">
              <a:extLst>
                <a:ext uri="{FF2B5EF4-FFF2-40B4-BE49-F238E27FC236}">
                  <a16:creationId xmlns:a16="http://schemas.microsoft.com/office/drawing/2014/main" id="{660DB735-B77C-E789-F073-FAEA1673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14" y="4725834"/>
              <a:ext cx="1577470" cy="81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2A5A36B-552D-1AF0-3FC7-34FB6698A0C2}"/>
              </a:ext>
            </a:extLst>
          </p:cNvPr>
          <p:cNvGrpSpPr/>
          <p:nvPr/>
        </p:nvGrpSpPr>
        <p:grpSpPr>
          <a:xfrm>
            <a:off x="2243322" y="4684324"/>
            <a:ext cx="1818725" cy="938212"/>
            <a:chOff x="2243322" y="4684324"/>
            <a:chExt cx="1818725" cy="938212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F26A92B-12A8-969B-8388-142697D8E64A}"/>
                </a:ext>
              </a:extLst>
            </p:cNvPr>
            <p:cNvSpPr/>
            <p:nvPr/>
          </p:nvSpPr>
          <p:spPr>
            <a:xfrm>
              <a:off x="2243322" y="4684324"/>
              <a:ext cx="1818725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" name="Picture 2" descr="SQLite">
              <a:extLst>
                <a:ext uri="{FF2B5EF4-FFF2-40B4-BE49-F238E27FC236}">
                  <a16:creationId xmlns:a16="http://schemas.microsoft.com/office/drawing/2014/main" id="{0B8585E2-6BEB-1B00-0D33-1FA8ED40F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145" y="4832839"/>
              <a:ext cx="1545356" cy="709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B2729B3-1E7F-D4E3-D42F-0D1C650A9A65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6A1DCCC1-CBCC-6979-4E4A-9A599BE79ACE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76C4669-96B5-1647-CE04-471EFA23A4C1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4" name="Título 7">
            <a:extLst>
              <a:ext uri="{FF2B5EF4-FFF2-40B4-BE49-F238E27FC236}">
                <a16:creationId xmlns:a16="http://schemas.microsoft.com/office/drawing/2014/main" id="{0151DAF8-87FA-D12C-D526-F4D0FD9641C7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Requisitos mínimos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2ECEFB-3FF4-7252-2DA3-0366856273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2" b="8975"/>
          <a:stretch/>
        </p:blipFill>
        <p:spPr>
          <a:xfrm>
            <a:off x="249116" y="1468315"/>
            <a:ext cx="9144000" cy="4932484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BA3327-080B-3499-64D5-552D848CAC36}"/>
              </a:ext>
            </a:extLst>
          </p:cNvPr>
          <p:cNvSpPr/>
          <p:nvPr/>
        </p:nvSpPr>
        <p:spPr>
          <a:xfrm>
            <a:off x="10058399" y="2927931"/>
            <a:ext cx="497841" cy="5010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1D14129-799B-7B07-1485-680A39EA61FC}"/>
              </a:ext>
            </a:extLst>
          </p:cNvPr>
          <p:cNvSpPr/>
          <p:nvPr/>
        </p:nvSpPr>
        <p:spPr>
          <a:xfrm>
            <a:off x="10058399" y="3557851"/>
            <a:ext cx="497841" cy="5010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38BA53-FA57-237D-2E51-43962476AF16}"/>
              </a:ext>
            </a:extLst>
          </p:cNvPr>
          <p:cNvSpPr/>
          <p:nvPr/>
        </p:nvSpPr>
        <p:spPr>
          <a:xfrm>
            <a:off x="10058399" y="4169302"/>
            <a:ext cx="497841" cy="5010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9866B1E-2BA7-4CA7-2D1A-AC0C4C89A964}"/>
              </a:ext>
            </a:extLst>
          </p:cNvPr>
          <p:cNvSpPr/>
          <p:nvPr/>
        </p:nvSpPr>
        <p:spPr>
          <a:xfrm>
            <a:off x="10058398" y="4780753"/>
            <a:ext cx="497841" cy="5010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F1EA57-073C-14D0-8FFF-860135A643FB}"/>
              </a:ext>
            </a:extLst>
          </p:cNvPr>
          <p:cNvSpPr/>
          <p:nvPr/>
        </p:nvSpPr>
        <p:spPr>
          <a:xfrm>
            <a:off x="10058398" y="5416226"/>
            <a:ext cx="497841" cy="5010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F7B3E41-CBF8-09EE-A7F5-4FA32582E490}"/>
              </a:ext>
            </a:extLst>
          </p:cNvPr>
          <p:cNvSpPr txBox="1"/>
          <p:nvPr/>
        </p:nvSpPr>
        <p:spPr>
          <a:xfrm>
            <a:off x="10124439" y="2474986"/>
            <a:ext cx="86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accent6"/>
                </a:solidFill>
              </a:rPr>
              <a:t>✓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5D0591-3D1D-18B5-48B8-3AFFDAB77514}"/>
              </a:ext>
            </a:extLst>
          </p:cNvPr>
          <p:cNvSpPr txBox="1"/>
          <p:nvPr/>
        </p:nvSpPr>
        <p:spPr>
          <a:xfrm>
            <a:off x="10139678" y="3117221"/>
            <a:ext cx="86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accent6"/>
                </a:solidFill>
              </a:rPr>
              <a:t>✓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A4797E0-5B4D-00CF-21CD-7BAFC039422F}"/>
              </a:ext>
            </a:extLst>
          </p:cNvPr>
          <p:cNvSpPr txBox="1"/>
          <p:nvPr/>
        </p:nvSpPr>
        <p:spPr>
          <a:xfrm>
            <a:off x="10124241" y="3753903"/>
            <a:ext cx="86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accent6"/>
                </a:solidFill>
              </a:rPr>
              <a:t>✓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1CBBEC-A7AA-CE56-BC0A-0A24E831ECA1}"/>
              </a:ext>
            </a:extLst>
          </p:cNvPr>
          <p:cNvSpPr txBox="1"/>
          <p:nvPr/>
        </p:nvSpPr>
        <p:spPr>
          <a:xfrm>
            <a:off x="10124241" y="4333361"/>
            <a:ext cx="86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accent6"/>
                </a:solidFill>
              </a:rPr>
              <a:t>✓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AAE5D7-C9AF-3801-ADEC-661E0728C801}"/>
              </a:ext>
            </a:extLst>
          </p:cNvPr>
          <p:cNvSpPr txBox="1"/>
          <p:nvPr/>
        </p:nvSpPr>
        <p:spPr>
          <a:xfrm>
            <a:off x="10124241" y="5021147"/>
            <a:ext cx="86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accent6"/>
                </a:solidFill>
              </a:rPr>
              <a:t>✓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C9EE1C63-DC26-4187-E0DD-7242CCDA5737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15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LANZADORES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8CC6EA8-228F-565C-7C91-3A873D1F7D5A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6" name="Rectángulo 51">
              <a:extLst>
                <a:ext uri="{FF2B5EF4-FFF2-40B4-BE49-F238E27FC236}">
                  <a16:creationId xmlns:a16="http://schemas.microsoft.com/office/drawing/2014/main" id="{FFF0F8DE-4537-5913-F58D-06EB7F6BCE55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38D0AE8-4405-E702-3E1B-AF79CE4647E2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298D69-ABF4-D79D-FEE1-CADA0FE6AB56}"/>
              </a:ext>
            </a:extLst>
          </p:cNvPr>
          <p:cNvGrpSpPr/>
          <p:nvPr/>
        </p:nvGrpSpPr>
        <p:grpSpPr>
          <a:xfrm flipH="1" flipV="1">
            <a:off x="0" y="5049520"/>
            <a:ext cx="12192000" cy="1808480"/>
            <a:chOff x="0" y="-1"/>
            <a:chExt cx="7315200" cy="1216153"/>
          </a:xfrm>
        </p:grpSpPr>
        <p:sp>
          <p:nvSpPr>
            <p:cNvPr id="9" name="Rectángulo 51">
              <a:extLst>
                <a:ext uri="{FF2B5EF4-FFF2-40B4-BE49-F238E27FC236}">
                  <a16:creationId xmlns:a16="http://schemas.microsoft.com/office/drawing/2014/main" id="{0611EF2C-651F-7DE1-D68A-17536C98F438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F096AC0-AB4B-3734-7C3D-6397321FA64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193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4814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8DC7671A-7AD2-B2B9-7FFB-17448103FC55}"/>
              </a:ext>
            </a:extLst>
          </p:cNvPr>
          <p:cNvGrpSpPr/>
          <p:nvPr/>
        </p:nvGrpSpPr>
        <p:grpSpPr>
          <a:xfrm>
            <a:off x="0" y="-176718"/>
            <a:ext cx="12192000" cy="1418388"/>
            <a:chOff x="0" y="-1"/>
            <a:chExt cx="7315200" cy="1216153"/>
          </a:xfrm>
        </p:grpSpPr>
        <p:sp>
          <p:nvSpPr>
            <p:cNvPr id="8" name="Rectángulo 51">
              <a:extLst>
                <a:ext uri="{FF2B5EF4-FFF2-40B4-BE49-F238E27FC236}">
                  <a16:creationId xmlns:a16="http://schemas.microsoft.com/office/drawing/2014/main" id="{E3CABA05-F1F0-7A16-A690-AD943BD23B4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E9F857C-711C-C556-4B32-8C46D10E4077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6" name="Título 7">
            <a:extLst>
              <a:ext uri="{FF2B5EF4-FFF2-40B4-BE49-F238E27FC236}">
                <a16:creationId xmlns:a16="http://schemas.microsoft.com/office/drawing/2014/main" id="{01711B59-6026-A472-264C-64F5A6E0D726}"/>
              </a:ext>
            </a:extLst>
          </p:cNvPr>
          <p:cNvSpPr txBox="1">
            <a:spLocks/>
          </p:cNvSpPr>
          <p:nvPr/>
        </p:nvSpPr>
        <p:spPr>
          <a:xfrm>
            <a:off x="157717" y="248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Lanzador Grafico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FDF66F-54B1-4CC8-D681-7E8914422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1743278"/>
            <a:ext cx="10708640" cy="43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241</Words>
  <Application>Microsoft Office PowerPoint</Application>
  <PresentationFormat>Panorámica</PresentationFormat>
  <Paragraphs>59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INDICE</vt:lpstr>
      <vt:lpstr>Presentación de PowerPoint</vt:lpstr>
      <vt:lpstr>¿Qué es NIB?</vt:lpstr>
      <vt:lpstr>Presentación de PowerPoint</vt:lpstr>
      <vt:lpstr>TECNOLOGIAS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Bujeda Muñoz</dc:creator>
  <cp:lastModifiedBy>Clara Bujeda Muñoz</cp:lastModifiedBy>
  <cp:revision>4</cp:revision>
  <dcterms:created xsi:type="dcterms:W3CDTF">2023-05-29T18:56:08Z</dcterms:created>
  <dcterms:modified xsi:type="dcterms:W3CDTF">2023-06-11T18:46:55Z</dcterms:modified>
</cp:coreProperties>
</file>