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FED6F6-ADBB-4B91-8614-0A9E90361DC7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D2281-AA29-46D9-A421-09837C2C5DD9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ED5D-03DB-4C72-835D-6E28825545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20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ED5D-03DB-4C72-835D-6E288255452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7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3C8AC-D609-F0E2-6925-4B3406F3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F4750-9F83-5401-835B-C529A9B2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F15A7-8628-8B72-2D4B-866217D0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D291D-63C7-AC0D-448F-ABF71A5F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CFB35-5DB7-6C94-1B38-F1A9555A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48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75C3C-121D-C1F9-0FC7-9EAB48AD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D178D8-0507-D36E-EEDB-1DC6B441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FE8E7-720F-F156-A2DE-6D2390BC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6F131-3108-782E-8548-5AF686F0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AC8FA-F27F-A807-F027-D15D6BE4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81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61413A-4DE2-6778-83FF-6EDC93675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3B3806-722E-04BA-2FD0-39688A84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80B56-54A1-6234-B9E5-8ED6AC59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49969-3427-3099-6174-BEDA2A5B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9D15F-59B7-0AD1-FD04-BC242D50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58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AB04-BB5B-7879-72B3-33392DBA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A8FEA-0A39-22A7-96F2-B0378B3C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6D692-9456-1A98-EB6B-C6115E14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20A16-CE29-A8CA-E60C-6C6E53F6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8AFC5-B29E-230C-9F31-AD0F0B4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A93C8-5A22-B531-97A1-4378EC98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FC163-3BEA-A0ED-865C-64AC6238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E761D-3BEF-F2BF-DC8A-21EFFB0C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4F794-A4BE-C622-DB4E-9E4181B7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3244F-72F0-F878-0AD5-FA6EA67A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29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04FE-AE12-DEA7-EBE1-6BA9514A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96CE3-54FC-0CF2-6082-D796FE455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DACEA-CCC5-CAAD-7AD8-C9C89FC12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F9EEE3-4674-1D58-BB6C-E8D4124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E5AF2-C799-10C0-3D1F-8B476BA1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2D9EEE-E654-010A-5B5E-486B20BE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91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02C5F-196C-F314-A47E-B7FA2522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D7631B-CE50-EAF2-2E53-C3089473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274FAD-AA1C-531C-C65B-90FC6CA9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7DEFBB-4048-434D-79C6-F3C2D331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7144F7-09B8-3A9C-038F-7D284E8F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CCF1A2-280B-870F-9082-C2AA0F4A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2FD78-C583-33BB-D5BD-47F8B74A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C5FA0-2C46-5A2E-67F6-90E9B04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1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31EC-7E2E-7457-F189-CBBE141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DF4A61-F60C-EC4A-688A-887E9D7E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1B3614-8968-166D-8F1F-0F0AA18E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7AA41-C4EE-36DB-6FC4-0F34531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1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96C24C-9EDF-1CDD-5C7E-E2C8F127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29ED2E-9EF8-942B-466F-AC531EF8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29000-22B8-79F8-DC0A-BB5CBCE4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22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16B0B-A190-14C7-6BFE-9F8CD0EC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C0D6C-BE80-E937-746D-6046CAFB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A47B0-172C-0764-4AD0-1C36F726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AB098E-C0EE-31AB-8419-F06C6E2E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2B3F35-6EBF-9621-C740-8CCC11D6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0000A-9475-1657-6F3A-DA866A39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97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549F6-A02B-A2F1-4E91-EEDF2425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232049-C1A6-7231-042D-471518C57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CC480-5E7D-5EAB-8D5E-62A700B0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A12FC-E551-35B8-CB8A-9A971FDB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0B57-746B-DA0D-FC89-63CB87A3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6FDAD-8C1B-F313-39EB-0F19D85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9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E936EC-B8CB-3DB2-E27A-D9B9C338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ED5A3-1C5D-86FB-E200-4C6CF1A1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595F79-24E1-B6D0-37E2-38A9A706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66CD-E6DD-4F8D-AB14-05E04FC98530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088CD-3C8D-D369-20A7-493FBF8D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2FA9F-C7E5-DC5F-5F16-E4E316CBD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5443-8995-4D3D-9D2F-26B9C263D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9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2A692FD-EE34-5E6E-FC54-BE58DFCC7793}"/>
              </a:ext>
            </a:extLst>
          </p:cNvPr>
          <p:cNvGrpSpPr/>
          <p:nvPr/>
        </p:nvGrpSpPr>
        <p:grpSpPr>
          <a:xfrm>
            <a:off x="0" y="-1"/>
            <a:ext cx="12192000" cy="1418388"/>
            <a:chOff x="0" y="-1"/>
            <a:chExt cx="7315200" cy="1216153"/>
          </a:xfrm>
        </p:grpSpPr>
        <p:sp>
          <p:nvSpPr>
            <p:cNvPr id="26" name="Rectángulo 51">
              <a:extLst>
                <a:ext uri="{FF2B5EF4-FFF2-40B4-BE49-F238E27FC236}">
                  <a16:creationId xmlns:a16="http://schemas.microsoft.com/office/drawing/2014/main" id="{C6725C2B-9169-09D3-DA9A-2EE3853297D0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0953C77-1F08-27A3-0F81-6C474A31715F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EC753E6-FD87-3D0F-B6C2-4C8AD248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" y="571500"/>
            <a:ext cx="5029200" cy="50292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078750A-D617-534F-E4CF-CD1369713A2B}"/>
              </a:ext>
            </a:extLst>
          </p:cNvPr>
          <p:cNvSpPr/>
          <p:nvPr/>
        </p:nvSpPr>
        <p:spPr>
          <a:xfrm rot="576576">
            <a:off x="225705" y="5323121"/>
            <a:ext cx="4581518" cy="66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34EA12-160C-19C2-31E9-7894FD1BF992}"/>
              </a:ext>
            </a:extLst>
          </p:cNvPr>
          <p:cNvSpPr/>
          <p:nvPr/>
        </p:nvSpPr>
        <p:spPr>
          <a:xfrm rot="639244">
            <a:off x="5898783" y="1023232"/>
            <a:ext cx="397576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NIB</a:t>
            </a:r>
            <a:endParaRPr lang="es-E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4C9D21-605B-52E2-B621-60C8C1364AED}"/>
              </a:ext>
            </a:extLst>
          </p:cNvPr>
          <p:cNvSpPr/>
          <p:nvPr/>
        </p:nvSpPr>
        <p:spPr>
          <a:xfrm rot="20967793">
            <a:off x="5470345" y="4665727"/>
            <a:ext cx="6008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NINE IMAGE BOARD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EDED639-8D74-E775-242C-9244EF144D40}"/>
              </a:ext>
            </a:extLst>
          </p:cNvPr>
          <p:cNvCxnSpPr>
            <a:cxnSpLocks/>
          </p:cNvCxnSpPr>
          <p:nvPr/>
        </p:nvCxnSpPr>
        <p:spPr>
          <a:xfrm>
            <a:off x="8727440" y="-80148"/>
            <a:ext cx="3464560" cy="1680348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3E20E44-1BF6-4113-5438-FEDBDECAD443}"/>
              </a:ext>
            </a:extLst>
          </p:cNvPr>
          <p:cNvCxnSpPr>
            <a:cxnSpLocks/>
          </p:cNvCxnSpPr>
          <p:nvPr/>
        </p:nvCxnSpPr>
        <p:spPr>
          <a:xfrm>
            <a:off x="9416741" y="-80148"/>
            <a:ext cx="2775259" cy="1291589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 de texto 1">
            <a:extLst>
              <a:ext uri="{FF2B5EF4-FFF2-40B4-BE49-F238E27FC236}">
                <a16:creationId xmlns:a16="http://schemas.microsoft.com/office/drawing/2014/main" id="{F475CFEA-3387-E2C1-E969-5C3B9DE758CA}"/>
              </a:ext>
            </a:extLst>
          </p:cNvPr>
          <p:cNvSpPr txBox="1"/>
          <p:nvPr/>
        </p:nvSpPr>
        <p:spPr>
          <a:xfrm>
            <a:off x="8820150" y="4865226"/>
            <a:ext cx="3371850" cy="19113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449580" marR="279400" indent="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Clara Bujeda Muñoz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449580" marR="279400" indent="4495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Tutora</a:t>
            </a:r>
            <a:r>
              <a:rPr lang="es-ES" sz="1100" dirty="0">
                <a:solidFill>
                  <a:srgbClr val="595959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      </a:t>
            </a: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Rosana Marín Berraondo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Centro:       Salesianos Nuestra Señora del Pilar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279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Grado superior en aplicaciones multiplataforma</a:t>
            </a:r>
            <a:endParaRPr lang="es-E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D1E2CDA0-880A-C8B6-4A56-D699B676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7384"/>
            <a:ext cx="1990418" cy="5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3.33333E-6 L 5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60508E0-F370-2D99-2719-D496186B9DF4}"/>
              </a:ext>
            </a:extLst>
          </p:cNvPr>
          <p:cNvGrpSpPr/>
          <p:nvPr/>
        </p:nvGrpSpPr>
        <p:grpSpPr>
          <a:xfrm>
            <a:off x="0" y="-1"/>
            <a:ext cx="12192000" cy="1418388"/>
            <a:chOff x="0" y="-1"/>
            <a:chExt cx="7315200" cy="1216153"/>
          </a:xfrm>
        </p:grpSpPr>
        <p:sp>
          <p:nvSpPr>
            <p:cNvPr id="5" name="Rectángulo 51">
              <a:extLst>
                <a:ext uri="{FF2B5EF4-FFF2-40B4-BE49-F238E27FC236}">
                  <a16:creationId xmlns:a16="http://schemas.microsoft.com/office/drawing/2014/main" id="{CC6A2706-FED9-BBC2-138A-BE94B61C28FB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72C5A0B-8707-70E0-2655-DB185F1E69CF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A19001-BBB4-A11C-D3CD-1B505F14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6810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INDICE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AC94F-DAF9-FCC6-C6D0-289608C7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261"/>
            <a:ext cx="10515600" cy="3732701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6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4D1B94C-5776-DBD5-BD46-014978EB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7" y="248284"/>
            <a:ext cx="10515600" cy="1325563"/>
          </a:xfrm>
        </p:spPr>
        <p:txBody>
          <a:bodyPr>
            <a:normAutofit/>
          </a:bodyPr>
          <a:lstStyle/>
          <a:p>
            <a:r>
              <a:rPr lang="es-E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TECNOLOGIAS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FA3C092-5748-ECEB-7871-E840D04E4623}"/>
              </a:ext>
            </a:extLst>
          </p:cNvPr>
          <p:cNvGrpSpPr/>
          <p:nvPr/>
        </p:nvGrpSpPr>
        <p:grpSpPr>
          <a:xfrm>
            <a:off x="-395655" y="2193040"/>
            <a:ext cx="4457701" cy="938212"/>
            <a:chOff x="-395655" y="2193040"/>
            <a:chExt cx="4457701" cy="938212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CBEA4E5-5B0F-2F9B-32B9-A5CB372A139B}"/>
                </a:ext>
              </a:extLst>
            </p:cNvPr>
            <p:cNvSpPr/>
            <p:nvPr/>
          </p:nvSpPr>
          <p:spPr>
            <a:xfrm>
              <a:off x="-395655" y="2193040"/>
              <a:ext cx="4457701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0170B3-37CD-38BA-47C6-346C48BF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2880" y="2219535"/>
              <a:ext cx="884866" cy="885221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912DA22-820B-46ED-19C5-80CD9476D570}"/>
                </a:ext>
              </a:extLst>
            </p:cNvPr>
            <p:cNvSpPr/>
            <p:nvPr/>
          </p:nvSpPr>
          <p:spPr>
            <a:xfrm>
              <a:off x="285672" y="2308202"/>
              <a:ext cx="266290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Spring Boot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4460C4C-9A6E-2064-DC38-1EEB06F3B48A}"/>
              </a:ext>
            </a:extLst>
          </p:cNvPr>
          <p:cNvGrpSpPr/>
          <p:nvPr/>
        </p:nvGrpSpPr>
        <p:grpSpPr>
          <a:xfrm>
            <a:off x="-395654" y="3429000"/>
            <a:ext cx="4457700" cy="938212"/>
            <a:chOff x="-395654" y="3429000"/>
            <a:chExt cx="4457700" cy="93821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5127AC9-C180-F342-015E-840F3F72A103}"/>
                </a:ext>
              </a:extLst>
            </p:cNvPr>
            <p:cNvSpPr/>
            <p:nvPr/>
          </p:nvSpPr>
          <p:spPr>
            <a:xfrm>
              <a:off x="-395654" y="3429000"/>
              <a:ext cx="4457700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2984EA30-ACAB-4916-8ED1-E379016F0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2823" y="3469443"/>
              <a:ext cx="844980" cy="89776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57E44D6-2AB0-1DE2-A61A-9460D90141E7}"/>
                </a:ext>
              </a:extLst>
            </p:cNvPr>
            <p:cNvSpPr/>
            <p:nvPr/>
          </p:nvSpPr>
          <p:spPr>
            <a:xfrm>
              <a:off x="690430" y="3544163"/>
              <a:ext cx="185339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</a:t>
              </a:r>
              <a:endPara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23" name="Gráfico 22">
            <a:extLst>
              <a:ext uri="{FF2B5EF4-FFF2-40B4-BE49-F238E27FC236}">
                <a16:creationId xmlns:a16="http://schemas.microsoft.com/office/drawing/2014/main" id="{EF2C585B-55A8-3296-F5AB-BC2370A00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4785" y="1027906"/>
            <a:ext cx="1593736" cy="1799179"/>
          </a:xfrm>
          <a:prstGeom prst="rect">
            <a:avLst/>
          </a:prstGeom>
        </p:spPr>
      </p:pic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A5D40C75-EEFC-CD85-DD5F-959416E3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84" y="2405846"/>
            <a:ext cx="2231065" cy="22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(framework) - Wikipedia, la enciclopedia libre">
            <a:extLst>
              <a:ext uri="{FF2B5EF4-FFF2-40B4-BE49-F238E27FC236}">
                <a16:creationId xmlns:a16="http://schemas.microsoft.com/office/drawing/2014/main" id="{F05E8094-2A0A-D68F-E51D-D4FEAB1A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362" y="3016088"/>
            <a:ext cx="2034659" cy="16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gramación C#">
            <a:extLst>
              <a:ext uri="{FF2B5EF4-FFF2-40B4-BE49-F238E27FC236}">
                <a16:creationId xmlns:a16="http://schemas.microsoft.com/office/drawing/2014/main" id="{F88ECB5E-923A-79ED-3390-A92F63DF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73" y="4636911"/>
            <a:ext cx="1752679" cy="19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D3ECBA26-386B-C962-C0CC-37613C5A02E7}"/>
              </a:ext>
            </a:extLst>
          </p:cNvPr>
          <p:cNvGrpSpPr/>
          <p:nvPr/>
        </p:nvGrpSpPr>
        <p:grpSpPr>
          <a:xfrm>
            <a:off x="-395654" y="4664960"/>
            <a:ext cx="2819877" cy="938212"/>
            <a:chOff x="-395654" y="4664960"/>
            <a:chExt cx="2819877" cy="938212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4A9014B4-9C4D-A2D8-B196-9F3628DCF55F}"/>
                </a:ext>
              </a:extLst>
            </p:cNvPr>
            <p:cNvSpPr/>
            <p:nvPr/>
          </p:nvSpPr>
          <p:spPr>
            <a:xfrm>
              <a:off x="-395654" y="4664960"/>
              <a:ext cx="2819877" cy="9382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2" name="Picture 8" descr="MySQL | Sistema de gestión de bases de datos relacionales">
              <a:extLst>
                <a:ext uri="{FF2B5EF4-FFF2-40B4-BE49-F238E27FC236}">
                  <a16:creationId xmlns:a16="http://schemas.microsoft.com/office/drawing/2014/main" id="{660DB735-B77C-E789-F073-FAEA1673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14" y="4725834"/>
              <a:ext cx="1577470" cy="81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D03B-9A8E-C40B-07D6-AAA0D68E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SERVERS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5C4828-DE37-7A1B-31AA-95DF90D7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1860808"/>
            <a:ext cx="10783234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4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Panorámica</PresentationFormat>
  <Paragraphs>13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INDICE</vt:lpstr>
      <vt:lpstr>TECNOLOGIAS</vt:lpstr>
      <vt:lpstr>SERVERS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Bujeda Muñoz</dc:creator>
  <cp:lastModifiedBy>Clara Bujeda Muñoz</cp:lastModifiedBy>
  <cp:revision>1</cp:revision>
  <dcterms:created xsi:type="dcterms:W3CDTF">2023-05-29T18:56:08Z</dcterms:created>
  <dcterms:modified xsi:type="dcterms:W3CDTF">2023-05-29T19:53:30Z</dcterms:modified>
</cp:coreProperties>
</file>