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8FED6F6-ADBB-4B91-8614-0A9E90361DC7}">
          <p14:sldIdLst>
            <p14:sldId id="256"/>
            <p14:sldId id="257"/>
            <p14:sldId id="260"/>
            <p14:sldId id="258"/>
            <p14:sldId id="261"/>
            <p14:sldId id="26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D2281-AA29-46D9-A421-09837C2C5DD9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5ED5D-03DB-4C72-835D-6E28825545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20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5ED5D-03DB-4C72-835D-6E288255452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702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3C8AC-D609-F0E2-6925-4B3406F34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EF4750-9F83-5401-835B-C529A9B20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9F15A7-8628-8B72-2D4B-866217D0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0D291D-63C7-AC0D-448F-ABF71A5F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ECFB35-5DB7-6C94-1B38-F1A9555A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48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75C3C-121D-C1F9-0FC7-9EAB48AD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D178D8-0507-D36E-EEDB-1DC6B4416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6FE8E7-720F-F156-A2DE-6D2390BC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36F131-3108-782E-8548-5AF686F0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1AC8FA-F27F-A807-F027-D15D6BE4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81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61413A-4DE2-6778-83FF-6EDC93675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3B3806-722E-04BA-2FD0-39688A845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D80B56-54A1-6234-B9E5-8ED6AC59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C49969-3427-3099-6174-BEDA2A5B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E9D15F-59B7-0AD1-FD04-BC242D50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58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CAB04-BB5B-7879-72B3-33392DBA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EA8FEA-0A39-22A7-96F2-B0378B3C2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86D692-9456-1A98-EB6B-C6115E14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020A16-CE29-A8CA-E60C-6C6E53F6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98AFC5-B29E-230C-9F31-AD0F0B41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7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A93C8-5A22-B531-97A1-4378EC98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AFC163-3BEA-A0ED-865C-64AC62383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5E761D-3BEF-F2BF-DC8A-21EFFB0C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94F794-A4BE-C622-DB4E-9E4181B7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73244F-72F0-F878-0AD5-FA6EA67A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629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104FE-AE12-DEA7-EBE1-6BA9514A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F96CE3-54FC-0CF2-6082-D796FE455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6DACEA-CCC5-CAAD-7AD8-C9C89FC12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F9EEE3-4674-1D58-BB6C-E8D4124E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8E5AF2-C799-10C0-3D1F-8B476BA1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2D9EEE-E654-010A-5B5E-486B20BE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391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02C5F-196C-F314-A47E-B7FA2522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D7631B-CE50-EAF2-2E53-C3089473A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274FAD-AA1C-531C-C65B-90FC6CA96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7DEFBB-4048-434D-79C6-F3C2D3317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7144F7-09B8-3A9C-038F-7D284E8FE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CCF1A2-280B-870F-9082-C2AA0F4A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32FD78-C583-33BB-D5BD-47F8B74A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C5FA0-2C46-5A2E-67F6-90E9B04D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91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931EC-7E2E-7457-F189-CBBE1412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DF4A61-F60C-EC4A-688A-887E9D7E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1B3614-8968-166D-8F1F-0F0AA18E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7AA41-C4EE-36DB-6FC4-0F345313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18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96C24C-9EDF-1CDD-5C7E-E2C8F127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29ED2E-9EF8-942B-466F-AC531EF8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A29000-22B8-79F8-DC0A-BB5CBCE4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22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16B0B-A190-14C7-6BFE-9F8CD0EC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2C0D6C-BE80-E937-746D-6046CAFBD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6A47B0-172C-0764-4AD0-1C36F7264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AB098E-C0EE-31AB-8419-F06C6E2E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2B3F35-6EBF-9621-C740-8CCC11D6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90000A-9475-1657-6F3A-DA866A39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97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549F6-A02B-A2F1-4E91-EEDF2425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4232049-C1A6-7231-042D-471518C57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4CC480-5E7D-5EAB-8D5E-62A700B08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BA12FC-E551-35B8-CB8A-9A971FDB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230B57-746B-DA0D-FC89-63CB87A3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86FDAD-8C1B-F313-39EB-0F19D85F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79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E936EC-B8CB-3DB2-E27A-D9B9C338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FED5A3-1C5D-86FB-E200-4C6CF1A1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595F79-24E1-B6D0-37E2-38A9A7060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66CD-E6DD-4F8D-AB14-05E04FC9853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8088CD-3C8D-D369-20A7-493FBF8DF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12FA9F-C7E5-DC5F-5F16-E4E316CBD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97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2A692FD-EE34-5E6E-FC54-BE58DFCC7793}"/>
              </a:ext>
            </a:extLst>
          </p:cNvPr>
          <p:cNvGrpSpPr/>
          <p:nvPr/>
        </p:nvGrpSpPr>
        <p:grpSpPr>
          <a:xfrm>
            <a:off x="0" y="-1"/>
            <a:ext cx="12192000" cy="1418388"/>
            <a:chOff x="0" y="-1"/>
            <a:chExt cx="7315200" cy="1216153"/>
          </a:xfrm>
        </p:grpSpPr>
        <p:sp>
          <p:nvSpPr>
            <p:cNvPr id="26" name="Rectángulo 51">
              <a:extLst>
                <a:ext uri="{FF2B5EF4-FFF2-40B4-BE49-F238E27FC236}">
                  <a16:creationId xmlns:a16="http://schemas.microsoft.com/office/drawing/2014/main" id="{C6725C2B-9169-09D3-DA9A-2EE3853297D0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60953C77-1F08-27A3-0F81-6C474A31715F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7EC753E6-FD87-3D0F-B6C2-4C8AD2481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6" y="571500"/>
            <a:ext cx="5029200" cy="50292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078750A-D617-534F-E4CF-CD1369713A2B}"/>
              </a:ext>
            </a:extLst>
          </p:cNvPr>
          <p:cNvSpPr/>
          <p:nvPr/>
        </p:nvSpPr>
        <p:spPr>
          <a:xfrm rot="576576">
            <a:off x="225705" y="5323121"/>
            <a:ext cx="4581518" cy="662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B34EA12-160C-19C2-31E9-7894FD1BF992}"/>
              </a:ext>
            </a:extLst>
          </p:cNvPr>
          <p:cNvSpPr/>
          <p:nvPr/>
        </p:nvSpPr>
        <p:spPr>
          <a:xfrm rot="639244">
            <a:off x="5898783" y="1023232"/>
            <a:ext cx="3975768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99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NIB</a:t>
            </a:r>
            <a:endParaRPr lang="es-ES" sz="1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24C9D21-605B-52E2-B621-60C8C1364AED}"/>
              </a:ext>
            </a:extLst>
          </p:cNvPr>
          <p:cNvSpPr/>
          <p:nvPr/>
        </p:nvSpPr>
        <p:spPr>
          <a:xfrm rot="20967793">
            <a:off x="5470345" y="4665727"/>
            <a:ext cx="6008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NINE IMAGE BOARD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EDED639-8D74-E775-242C-9244EF144D40}"/>
              </a:ext>
            </a:extLst>
          </p:cNvPr>
          <p:cNvCxnSpPr>
            <a:cxnSpLocks/>
          </p:cNvCxnSpPr>
          <p:nvPr/>
        </p:nvCxnSpPr>
        <p:spPr>
          <a:xfrm>
            <a:off x="8727440" y="-80148"/>
            <a:ext cx="3464560" cy="1680348"/>
          </a:xfrm>
          <a:prstGeom prst="line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F3E20E44-1BF6-4113-5438-FEDBDECAD443}"/>
              </a:ext>
            </a:extLst>
          </p:cNvPr>
          <p:cNvCxnSpPr>
            <a:cxnSpLocks/>
          </p:cNvCxnSpPr>
          <p:nvPr/>
        </p:nvCxnSpPr>
        <p:spPr>
          <a:xfrm>
            <a:off x="9416741" y="-80148"/>
            <a:ext cx="2775259" cy="1291589"/>
          </a:xfrm>
          <a:prstGeom prst="line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 de texto 1">
            <a:extLst>
              <a:ext uri="{FF2B5EF4-FFF2-40B4-BE49-F238E27FC236}">
                <a16:creationId xmlns:a16="http://schemas.microsoft.com/office/drawing/2014/main" id="{F475CFEA-3387-E2C1-E969-5C3B9DE758CA}"/>
              </a:ext>
            </a:extLst>
          </p:cNvPr>
          <p:cNvSpPr txBox="1"/>
          <p:nvPr/>
        </p:nvSpPr>
        <p:spPr>
          <a:xfrm>
            <a:off x="8820150" y="4865226"/>
            <a:ext cx="3371850" cy="19113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449580" marR="279400" indent="44958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4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Clara Bujeda Muñoz</a:t>
            </a:r>
            <a:endParaRPr lang="es-E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449580" marR="279400" indent="44958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4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2794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1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Tutora</a:t>
            </a:r>
            <a:r>
              <a:rPr lang="es-ES" sz="1100" dirty="0">
                <a:solidFill>
                  <a:srgbClr val="595959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:       </a:t>
            </a:r>
            <a:r>
              <a:rPr lang="es-ES" sz="11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Rosana Marín Berraondo</a:t>
            </a:r>
            <a:endParaRPr lang="es-E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2794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1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Centro:       Salesianos Nuestra Señora del Pilar</a:t>
            </a:r>
            <a:endParaRPr lang="es-E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2794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1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Grado superior en aplicaciones multiplataforma</a:t>
            </a:r>
            <a:endParaRPr lang="es-E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D1E2CDA0-880A-C8B6-4A56-D699B676F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77384"/>
            <a:ext cx="1990418" cy="52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9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5E-6 3.33333E-6 L 5E-6 -0.07223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060508E0-F370-2D99-2719-D496186B9DF4}"/>
              </a:ext>
            </a:extLst>
          </p:cNvPr>
          <p:cNvGrpSpPr/>
          <p:nvPr/>
        </p:nvGrpSpPr>
        <p:grpSpPr>
          <a:xfrm>
            <a:off x="0" y="-1"/>
            <a:ext cx="12192000" cy="1418388"/>
            <a:chOff x="0" y="-1"/>
            <a:chExt cx="7315200" cy="1216153"/>
          </a:xfrm>
        </p:grpSpPr>
        <p:sp>
          <p:nvSpPr>
            <p:cNvPr id="5" name="Rectángulo 51">
              <a:extLst>
                <a:ext uri="{FF2B5EF4-FFF2-40B4-BE49-F238E27FC236}">
                  <a16:creationId xmlns:a16="http://schemas.microsoft.com/office/drawing/2014/main" id="{CC6A2706-FED9-BBC2-138A-BE94B61C28FB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672C5A0B-8707-70E0-2655-DB185F1E69CF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EA19001-BBB4-A11C-D3CD-1B505F14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69" y="68103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INDICE</a:t>
            </a:r>
            <a:endParaRPr lang="es-E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2AC94F-DAF9-FCC6-C6D0-289608C7A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4261"/>
            <a:ext cx="10515600" cy="3732701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063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060508E0-F370-2D99-2719-D496186B9DF4}"/>
              </a:ext>
            </a:extLst>
          </p:cNvPr>
          <p:cNvGrpSpPr/>
          <p:nvPr/>
        </p:nvGrpSpPr>
        <p:grpSpPr>
          <a:xfrm>
            <a:off x="0" y="-176718"/>
            <a:ext cx="12192000" cy="1418388"/>
            <a:chOff x="0" y="-1"/>
            <a:chExt cx="7315200" cy="1216153"/>
          </a:xfrm>
        </p:grpSpPr>
        <p:sp>
          <p:nvSpPr>
            <p:cNvPr id="5" name="Rectángulo 51">
              <a:extLst>
                <a:ext uri="{FF2B5EF4-FFF2-40B4-BE49-F238E27FC236}">
                  <a16:creationId xmlns:a16="http://schemas.microsoft.com/office/drawing/2014/main" id="{CC6A2706-FED9-BBC2-138A-BE94B61C28FB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672C5A0B-8707-70E0-2655-DB185F1E69CF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2AC94F-DAF9-FCC6-C6D0-289608C7A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47" y="1666671"/>
            <a:ext cx="4525108" cy="1081455"/>
          </a:xfrm>
        </p:spPr>
        <p:txBody>
          <a:bodyPr>
            <a:normAutofit/>
          </a:bodyPr>
          <a:lstStyle/>
          <a:p>
            <a:r>
              <a:rPr lang="es-ES" sz="1800" dirty="0"/>
              <a:t>NIB es una plataforma en línea que se basa en el concepto de los Image board. Pero, ¿qué es exactamente un Image board?</a:t>
            </a:r>
          </a:p>
        </p:txBody>
      </p:sp>
      <p:sp>
        <p:nvSpPr>
          <p:cNvPr id="9" name="Título 7">
            <a:extLst>
              <a:ext uri="{FF2B5EF4-FFF2-40B4-BE49-F238E27FC236}">
                <a16:creationId xmlns:a16="http://schemas.microsoft.com/office/drawing/2014/main" id="{0F26B4FA-515A-1648-B497-957CB503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17" y="248284"/>
            <a:ext cx="10515600" cy="1325563"/>
          </a:xfrm>
        </p:spPr>
        <p:txBody>
          <a:bodyPr>
            <a:normAutofit/>
          </a:bodyPr>
          <a:lstStyle/>
          <a:p>
            <a:r>
              <a:rPr lang="es-ES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¿Qué es NIB?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A6BED7A-C574-4D18-F6AF-A90F62946963}"/>
              </a:ext>
            </a:extLst>
          </p:cNvPr>
          <p:cNvSpPr txBox="1"/>
          <p:nvPr/>
        </p:nvSpPr>
        <p:spPr>
          <a:xfrm>
            <a:off x="5073161" y="4301392"/>
            <a:ext cx="6594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Image board son espacios virtuales surgidos en los años 2000 donde los usuarios comparten y debaten imágenes de forma anónima, enfocándose en el contenido visual y promoviendo la participación activa de la comunidad. Estos tableros se organizan en categorías temáticas, llamadas "</a:t>
            </a:r>
            <a:r>
              <a:rPr lang="es-ES" dirty="0" err="1"/>
              <a:t>boards</a:t>
            </a:r>
            <a:r>
              <a:rPr lang="es-ES" dirty="0"/>
              <a:t>", dedicadas a temas como arte, anime, tecnología y videojuegos, permitiendo a los usuarios publicar imágenes, comentar en hilos de discusión y crear nuevos hilos según sus intereses.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AFF1C70-C2F7-78B8-1521-66EABDCB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853" y="888903"/>
            <a:ext cx="5539181" cy="306825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6CBA1C1-3CA9-AB5F-6B9A-93053F515E59}"/>
              </a:ext>
            </a:extLst>
          </p:cNvPr>
          <p:cNvSpPr txBox="1"/>
          <p:nvPr/>
        </p:nvSpPr>
        <p:spPr>
          <a:xfrm>
            <a:off x="5212994" y="683166"/>
            <a:ext cx="5742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s-ES" sz="1200" b="1" i="0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ふたば☆ちゃんねる </a:t>
            </a:r>
            <a:r>
              <a:rPr lang="es-ES" altLang="ja-JP" sz="1200" b="1" i="0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(2chan.</a:t>
            </a:r>
            <a:r>
              <a:rPr lang="es-ES" sz="1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net</a:t>
            </a:r>
            <a:r>
              <a:rPr lang="es-ES" altLang="ja-JP" sz="1200" b="1" i="0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es-ES" sz="1200" dirty="0"/>
              <a:t> Primer Image Board de la historia                        (</a:t>
            </a:r>
            <a:r>
              <a:rPr lang="es-E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1999</a:t>
            </a:r>
            <a:r>
              <a:rPr lang="es-ES" sz="1200" dirty="0"/>
              <a:t>)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3405D82-AD16-7709-CEAA-AA867ECD6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646" y="889897"/>
            <a:ext cx="5537387" cy="306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6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402A6336-3B49-4F1C-7BD7-D924F012AB36}"/>
              </a:ext>
            </a:extLst>
          </p:cNvPr>
          <p:cNvGrpSpPr/>
          <p:nvPr/>
        </p:nvGrpSpPr>
        <p:grpSpPr>
          <a:xfrm>
            <a:off x="0" y="-130261"/>
            <a:ext cx="12192000" cy="1418388"/>
            <a:chOff x="0" y="-1"/>
            <a:chExt cx="7315200" cy="1216153"/>
          </a:xfrm>
        </p:grpSpPr>
        <p:sp>
          <p:nvSpPr>
            <p:cNvPr id="3" name="Rectángulo 51">
              <a:extLst>
                <a:ext uri="{FF2B5EF4-FFF2-40B4-BE49-F238E27FC236}">
                  <a16:creationId xmlns:a16="http://schemas.microsoft.com/office/drawing/2014/main" id="{7A312AD1-3B4C-05F0-68C9-402974E0A661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1B3686C9-B9E3-1060-98EC-468C6BEF73FB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3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sp>
        <p:nvSpPr>
          <p:cNvPr id="8" name="Título 7">
            <a:extLst>
              <a:ext uri="{FF2B5EF4-FFF2-40B4-BE49-F238E27FC236}">
                <a16:creationId xmlns:a16="http://schemas.microsoft.com/office/drawing/2014/main" id="{04D1B94C-5776-DBD5-BD46-014978EB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17" y="248284"/>
            <a:ext cx="10515600" cy="1325563"/>
          </a:xfrm>
        </p:spPr>
        <p:txBody>
          <a:bodyPr>
            <a:normAutofit/>
          </a:bodyPr>
          <a:lstStyle/>
          <a:p>
            <a:r>
              <a:rPr lang="es-ES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TECNOLOGIAS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BFA3C092-5748-ECEB-7871-E840D04E4623}"/>
              </a:ext>
            </a:extLst>
          </p:cNvPr>
          <p:cNvGrpSpPr/>
          <p:nvPr/>
        </p:nvGrpSpPr>
        <p:grpSpPr>
          <a:xfrm>
            <a:off x="-395655" y="2193040"/>
            <a:ext cx="4457701" cy="938212"/>
            <a:chOff x="-395655" y="2193040"/>
            <a:chExt cx="4457701" cy="938212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1CBEA4E5-5B0F-2F9B-32B9-A5CB372A139B}"/>
                </a:ext>
              </a:extLst>
            </p:cNvPr>
            <p:cNvSpPr/>
            <p:nvPr/>
          </p:nvSpPr>
          <p:spPr>
            <a:xfrm>
              <a:off x="-395655" y="2193040"/>
              <a:ext cx="4457701" cy="9382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460170B3-37CD-38BA-47C6-346C48BF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62880" y="2219535"/>
              <a:ext cx="884866" cy="885221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1912DA22-820B-46ED-19C5-80CD9476D570}"/>
                </a:ext>
              </a:extLst>
            </p:cNvPr>
            <p:cNvSpPr/>
            <p:nvPr/>
          </p:nvSpPr>
          <p:spPr>
            <a:xfrm>
              <a:off x="285672" y="2308202"/>
              <a:ext cx="266290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40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Spring Boot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4460C4C-9A6E-2064-DC38-1EEB06F3B48A}"/>
              </a:ext>
            </a:extLst>
          </p:cNvPr>
          <p:cNvGrpSpPr/>
          <p:nvPr/>
        </p:nvGrpSpPr>
        <p:grpSpPr>
          <a:xfrm>
            <a:off x="-395654" y="3429000"/>
            <a:ext cx="4457700" cy="938212"/>
            <a:chOff x="-395654" y="3429000"/>
            <a:chExt cx="4457700" cy="938212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15127AC9-C180-F342-015E-840F3F72A103}"/>
                </a:ext>
              </a:extLst>
            </p:cNvPr>
            <p:cNvSpPr/>
            <p:nvPr/>
          </p:nvSpPr>
          <p:spPr>
            <a:xfrm>
              <a:off x="-395654" y="3429000"/>
              <a:ext cx="4457700" cy="9382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2984EA30-ACAB-4916-8ED1-E379016F0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82823" y="3469443"/>
              <a:ext cx="844980" cy="897769"/>
            </a:xfrm>
            <a:prstGeom prst="rect">
              <a:avLst/>
            </a:prstGeom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957E44D6-2AB0-1DE2-A61A-9460D90141E7}"/>
                </a:ext>
              </a:extLst>
            </p:cNvPr>
            <p:cNvSpPr/>
            <p:nvPr/>
          </p:nvSpPr>
          <p:spPr>
            <a:xfrm>
              <a:off x="690430" y="3544163"/>
              <a:ext cx="185339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4000" dirty="0">
                  <a:ln w="0"/>
                  <a:solidFill>
                    <a:srgbClr val="C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Angular</a:t>
              </a:r>
              <a:endParaRPr lang="es-E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pic>
        <p:nvPicPr>
          <p:cNvPr id="23" name="Gráfico 22">
            <a:extLst>
              <a:ext uri="{FF2B5EF4-FFF2-40B4-BE49-F238E27FC236}">
                <a16:creationId xmlns:a16="http://schemas.microsoft.com/office/drawing/2014/main" id="{EF2C585B-55A8-3296-F5AB-BC2370A00B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34785" y="1027906"/>
            <a:ext cx="1593736" cy="1799179"/>
          </a:xfrm>
          <a:prstGeom prst="rect">
            <a:avLst/>
          </a:prstGeom>
        </p:spPr>
      </p:pic>
      <p:pic>
        <p:nvPicPr>
          <p:cNvPr id="1026" name="Picture 2" descr="Java - Iconos gratis de logo">
            <a:extLst>
              <a:ext uri="{FF2B5EF4-FFF2-40B4-BE49-F238E27FC236}">
                <a16:creationId xmlns:a16="http://schemas.microsoft.com/office/drawing/2014/main" id="{A5D40C75-EEFC-CD85-DD5F-959416E3C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784" y="2405846"/>
            <a:ext cx="2231065" cy="223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tstrap (framework) - Wikipedia, la enciclopedia libre">
            <a:extLst>
              <a:ext uri="{FF2B5EF4-FFF2-40B4-BE49-F238E27FC236}">
                <a16:creationId xmlns:a16="http://schemas.microsoft.com/office/drawing/2014/main" id="{F05E8094-2A0A-D68F-E51D-D4FEAB1AF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362" y="3016088"/>
            <a:ext cx="2034659" cy="162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gramación C#">
            <a:extLst>
              <a:ext uri="{FF2B5EF4-FFF2-40B4-BE49-F238E27FC236}">
                <a16:creationId xmlns:a16="http://schemas.microsoft.com/office/drawing/2014/main" id="{F88ECB5E-923A-79ED-3390-A92F63DF0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873" y="4636911"/>
            <a:ext cx="1752679" cy="197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D3ECBA26-386B-C962-C0CC-37613C5A02E7}"/>
              </a:ext>
            </a:extLst>
          </p:cNvPr>
          <p:cNvGrpSpPr/>
          <p:nvPr/>
        </p:nvGrpSpPr>
        <p:grpSpPr>
          <a:xfrm>
            <a:off x="-395654" y="4664960"/>
            <a:ext cx="2819877" cy="938212"/>
            <a:chOff x="-395654" y="4664960"/>
            <a:chExt cx="2819877" cy="938212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4A9014B4-9C4D-A2D8-B196-9F3628DCF55F}"/>
                </a:ext>
              </a:extLst>
            </p:cNvPr>
            <p:cNvSpPr/>
            <p:nvPr/>
          </p:nvSpPr>
          <p:spPr>
            <a:xfrm>
              <a:off x="-395654" y="4664960"/>
              <a:ext cx="2819877" cy="9382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32" name="Picture 8" descr="MySQL | Sistema de gestión de bases de datos relacionales">
              <a:extLst>
                <a:ext uri="{FF2B5EF4-FFF2-40B4-BE49-F238E27FC236}">
                  <a16:creationId xmlns:a16="http://schemas.microsoft.com/office/drawing/2014/main" id="{660DB735-B77C-E789-F073-FAEA1673F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314" y="4725834"/>
              <a:ext cx="1577470" cy="816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9B2729B3-1E7F-D4E3-D42F-0D1C650A9A65}"/>
              </a:ext>
            </a:extLst>
          </p:cNvPr>
          <p:cNvGrpSpPr/>
          <p:nvPr/>
        </p:nvGrpSpPr>
        <p:grpSpPr>
          <a:xfrm>
            <a:off x="0" y="-176718"/>
            <a:ext cx="12192000" cy="1418388"/>
            <a:chOff x="0" y="-1"/>
            <a:chExt cx="7315200" cy="1216153"/>
          </a:xfrm>
        </p:grpSpPr>
        <p:sp>
          <p:nvSpPr>
            <p:cNvPr id="6" name="Rectángulo 51">
              <a:extLst>
                <a:ext uri="{FF2B5EF4-FFF2-40B4-BE49-F238E27FC236}">
                  <a16:creationId xmlns:a16="http://schemas.microsoft.com/office/drawing/2014/main" id="{6A1DCCC1-CBCC-6979-4E4A-9A599BE79ACE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876C4669-96B5-1647-CE04-471EFA23A4C1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sp>
        <p:nvSpPr>
          <p:cNvPr id="4" name="Título 7">
            <a:extLst>
              <a:ext uri="{FF2B5EF4-FFF2-40B4-BE49-F238E27FC236}">
                <a16:creationId xmlns:a16="http://schemas.microsoft.com/office/drawing/2014/main" id="{0151DAF8-87FA-D12C-D526-F4D0FD9641C7}"/>
              </a:ext>
            </a:extLst>
          </p:cNvPr>
          <p:cNvSpPr txBox="1">
            <a:spLocks/>
          </p:cNvSpPr>
          <p:nvPr/>
        </p:nvSpPr>
        <p:spPr>
          <a:xfrm>
            <a:off x="157717" y="2482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Requisitos mínimos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62ECEFB-3FF4-7252-2DA3-0366856273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02" b="8975"/>
          <a:stretch/>
        </p:blipFill>
        <p:spPr>
          <a:xfrm>
            <a:off x="249116" y="1468315"/>
            <a:ext cx="9144000" cy="493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8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8DC7671A-7AD2-B2B9-7FFB-17448103FC55}"/>
              </a:ext>
            </a:extLst>
          </p:cNvPr>
          <p:cNvGrpSpPr/>
          <p:nvPr/>
        </p:nvGrpSpPr>
        <p:grpSpPr>
          <a:xfrm>
            <a:off x="0" y="-176718"/>
            <a:ext cx="12192000" cy="1418388"/>
            <a:chOff x="0" y="-1"/>
            <a:chExt cx="7315200" cy="1216153"/>
          </a:xfrm>
        </p:grpSpPr>
        <p:sp>
          <p:nvSpPr>
            <p:cNvPr id="8" name="Rectángulo 51">
              <a:extLst>
                <a:ext uri="{FF2B5EF4-FFF2-40B4-BE49-F238E27FC236}">
                  <a16:creationId xmlns:a16="http://schemas.microsoft.com/office/drawing/2014/main" id="{E3CABA05-F1F0-7A16-A690-AD943BD23B4D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2E9F857C-711C-C556-4B32-8C46D10E4077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A4E55D46-893A-BE63-B497-154490E77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07" y="3033347"/>
            <a:ext cx="9565234" cy="2466923"/>
          </a:xfrm>
          <a:prstGeom prst="rect">
            <a:avLst/>
          </a:prstGeom>
        </p:spPr>
      </p:pic>
      <p:sp>
        <p:nvSpPr>
          <p:cNvPr id="6" name="Título 7">
            <a:extLst>
              <a:ext uri="{FF2B5EF4-FFF2-40B4-BE49-F238E27FC236}">
                <a16:creationId xmlns:a16="http://schemas.microsoft.com/office/drawing/2014/main" id="{01711B59-6026-A472-264C-64F5A6E0D726}"/>
              </a:ext>
            </a:extLst>
          </p:cNvPr>
          <p:cNvSpPr txBox="1">
            <a:spLocks/>
          </p:cNvSpPr>
          <p:nvPr/>
        </p:nvSpPr>
        <p:spPr>
          <a:xfrm>
            <a:off x="157717" y="2482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Servidores</a:t>
            </a:r>
          </a:p>
        </p:txBody>
      </p:sp>
      <p:sp>
        <p:nvSpPr>
          <p:cNvPr id="10" name="Título 7">
            <a:extLst>
              <a:ext uri="{FF2B5EF4-FFF2-40B4-BE49-F238E27FC236}">
                <a16:creationId xmlns:a16="http://schemas.microsoft.com/office/drawing/2014/main" id="{A037046F-217C-50DF-9463-ACB806FE3D1A}"/>
              </a:ext>
            </a:extLst>
          </p:cNvPr>
          <p:cNvSpPr txBox="1">
            <a:spLocks/>
          </p:cNvSpPr>
          <p:nvPr/>
        </p:nvSpPr>
        <p:spPr>
          <a:xfrm>
            <a:off x="3578467" y="1040101"/>
            <a:ext cx="3965333" cy="36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Diagrama General</a:t>
            </a:r>
          </a:p>
        </p:txBody>
      </p:sp>
    </p:spTree>
    <p:extLst>
      <p:ext uri="{BB962C8B-B14F-4D97-AF65-F5344CB8AC3E}">
        <p14:creationId xmlns:p14="http://schemas.microsoft.com/office/powerpoint/2010/main" val="416748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A5C4828-DE37-7A1B-31AA-95DF90D79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83" y="1860808"/>
            <a:ext cx="10783234" cy="4206605"/>
          </a:xfrm>
          <a:prstGeom prst="rect">
            <a:avLst/>
          </a:prstGeom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05086111-CD12-CFE8-203D-C5F42769CC99}"/>
              </a:ext>
            </a:extLst>
          </p:cNvPr>
          <p:cNvGrpSpPr/>
          <p:nvPr/>
        </p:nvGrpSpPr>
        <p:grpSpPr>
          <a:xfrm>
            <a:off x="0" y="-176718"/>
            <a:ext cx="12192000" cy="1418388"/>
            <a:chOff x="0" y="-1"/>
            <a:chExt cx="7315200" cy="1216153"/>
          </a:xfrm>
        </p:grpSpPr>
        <p:sp>
          <p:nvSpPr>
            <p:cNvPr id="13" name="Rectángulo 51">
              <a:extLst>
                <a:ext uri="{FF2B5EF4-FFF2-40B4-BE49-F238E27FC236}">
                  <a16:creationId xmlns:a16="http://schemas.microsoft.com/office/drawing/2014/main" id="{775988AA-4280-45FF-FB10-8C45A2F81034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6930B576-373C-B094-5E2E-7B6E549E48B3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3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sp>
        <p:nvSpPr>
          <p:cNvPr id="15" name="Título 7">
            <a:extLst>
              <a:ext uri="{FF2B5EF4-FFF2-40B4-BE49-F238E27FC236}">
                <a16:creationId xmlns:a16="http://schemas.microsoft.com/office/drawing/2014/main" id="{631E136C-3DF5-9481-BD7D-39CCA5033EED}"/>
              </a:ext>
            </a:extLst>
          </p:cNvPr>
          <p:cNvSpPr txBox="1">
            <a:spLocks/>
          </p:cNvSpPr>
          <p:nvPr/>
        </p:nvSpPr>
        <p:spPr>
          <a:xfrm>
            <a:off x="157717" y="2482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Servidores</a:t>
            </a:r>
          </a:p>
        </p:txBody>
      </p:sp>
      <p:sp>
        <p:nvSpPr>
          <p:cNvPr id="16" name="Título 7">
            <a:extLst>
              <a:ext uri="{FF2B5EF4-FFF2-40B4-BE49-F238E27FC236}">
                <a16:creationId xmlns:a16="http://schemas.microsoft.com/office/drawing/2014/main" id="{58FA5F5B-B6DE-722E-A336-A8C9156A9BD0}"/>
              </a:ext>
            </a:extLst>
          </p:cNvPr>
          <p:cNvSpPr txBox="1">
            <a:spLocks/>
          </p:cNvSpPr>
          <p:nvPr/>
        </p:nvSpPr>
        <p:spPr>
          <a:xfrm>
            <a:off x="3578467" y="1040101"/>
            <a:ext cx="3965333" cy="36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Diagrama Especifico</a:t>
            </a:r>
          </a:p>
        </p:txBody>
      </p:sp>
    </p:spTree>
    <p:extLst>
      <p:ext uri="{BB962C8B-B14F-4D97-AF65-F5344CB8AC3E}">
        <p14:creationId xmlns:p14="http://schemas.microsoft.com/office/powerpoint/2010/main" val="191264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169</Words>
  <Application>Microsoft Office PowerPoint</Application>
  <PresentationFormat>Panorámica</PresentationFormat>
  <Paragraphs>21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INDICE</vt:lpstr>
      <vt:lpstr>¿Qué es NIB?</vt:lpstr>
      <vt:lpstr>TECNOLOGIAS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Clara Bujeda Muñoz</dc:creator>
  <cp:lastModifiedBy>Clara Bujeda Muñoz</cp:lastModifiedBy>
  <cp:revision>2</cp:revision>
  <dcterms:created xsi:type="dcterms:W3CDTF">2023-05-29T18:56:08Z</dcterms:created>
  <dcterms:modified xsi:type="dcterms:W3CDTF">2023-06-11T08:05:44Z</dcterms:modified>
</cp:coreProperties>
</file>