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ERON BUZZARD" initials="CB" lastIdx="1" clrIdx="0">
    <p:extLst>
      <p:ext uri="{19B8F6BF-5375-455C-9EA6-DF929625EA0E}">
        <p15:presenceInfo xmlns:p15="http://schemas.microsoft.com/office/powerpoint/2012/main" userId="f7439c3205efbf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FF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BUZZARD" userId="f7439c3205efbf25" providerId="LiveId" clId="{3A517A90-9D85-4DC7-99F9-588A54437D8A}"/>
    <pc:docChg chg="undo custSel addSld delSld modSld sldOrd">
      <pc:chgData name="CAMERON BUZZARD" userId="f7439c3205efbf25" providerId="LiveId" clId="{3A517A90-9D85-4DC7-99F9-588A54437D8A}" dt="2020-11-15T21:58:37.865" v="2635" actId="255"/>
      <pc:docMkLst>
        <pc:docMk/>
      </pc:docMkLst>
      <pc:sldChg chg="modSp mod">
        <pc:chgData name="CAMERON BUZZARD" userId="f7439c3205efbf25" providerId="LiveId" clId="{3A517A90-9D85-4DC7-99F9-588A54437D8A}" dt="2020-11-14T22:41:40.224" v="2418" actId="122"/>
        <pc:sldMkLst>
          <pc:docMk/>
          <pc:sldMk cId="3437603180" sldId="256"/>
        </pc:sldMkLst>
        <pc:spChg chg="mod">
          <ac:chgData name="CAMERON BUZZARD" userId="f7439c3205efbf25" providerId="LiveId" clId="{3A517A90-9D85-4DC7-99F9-588A54437D8A}" dt="2020-11-14T22:41:40.224" v="2418" actId="122"/>
          <ac:spMkLst>
            <pc:docMk/>
            <pc:sldMk cId="3437603180" sldId="256"/>
            <ac:spMk id="3" creationId="{0513151D-4363-4E8E-8091-C13C81DA16D6}"/>
          </ac:spMkLst>
        </pc:spChg>
      </pc:sldChg>
      <pc:sldChg chg="addSp delSp modSp mod">
        <pc:chgData name="CAMERON BUZZARD" userId="f7439c3205efbf25" providerId="LiveId" clId="{3A517A90-9D85-4DC7-99F9-588A54437D8A}" dt="2020-11-14T22:51:32.762" v="2490" actId="1076"/>
        <pc:sldMkLst>
          <pc:docMk/>
          <pc:sldMk cId="366922435" sldId="257"/>
        </pc:sldMkLst>
        <pc:spChg chg="mod">
          <ac:chgData name="CAMERON BUZZARD" userId="f7439c3205efbf25" providerId="LiveId" clId="{3A517A90-9D85-4DC7-99F9-588A54437D8A}" dt="2020-11-14T22:41:21.550" v="2414"/>
          <ac:spMkLst>
            <pc:docMk/>
            <pc:sldMk cId="366922435" sldId="257"/>
            <ac:spMk id="2" creationId="{2A188C6E-97DF-414F-98C5-5A1F02A89C59}"/>
          </ac:spMkLst>
        </pc:spChg>
        <pc:spChg chg="mod">
          <ac:chgData name="CAMERON BUZZARD" userId="f7439c3205efbf25" providerId="LiveId" clId="{3A517A90-9D85-4DC7-99F9-588A54437D8A}" dt="2020-11-14T22:51:32.762" v="2490" actId="1076"/>
          <ac:spMkLst>
            <pc:docMk/>
            <pc:sldMk cId="366922435" sldId="257"/>
            <ac:spMk id="3" creationId="{A8A1A1D2-66AB-4288-B4C8-2C9C1A2A096D}"/>
          </ac:spMkLst>
        </pc:spChg>
        <pc:picChg chg="add del">
          <ac:chgData name="CAMERON BUZZARD" userId="f7439c3205efbf25" providerId="LiveId" clId="{3A517A90-9D85-4DC7-99F9-588A54437D8A}" dt="2020-11-14T22:39:23.061" v="2413" actId="478"/>
          <ac:picMkLst>
            <pc:docMk/>
            <pc:sldMk cId="366922435" sldId="257"/>
            <ac:picMk id="1026" creationId="{F2590051-EAC2-47BA-8A92-341AA8A1B5E9}"/>
          </ac:picMkLst>
        </pc:picChg>
      </pc:sldChg>
      <pc:sldChg chg="modSp mod">
        <pc:chgData name="CAMERON BUZZARD" userId="f7439c3205efbf25" providerId="LiveId" clId="{3A517A90-9D85-4DC7-99F9-588A54437D8A}" dt="2020-11-14T22:42:35.218" v="2424" actId="255"/>
        <pc:sldMkLst>
          <pc:docMk/>
          <pc:sldMk cId="4028945846" sldId="258"/>
        </pc:sldMkLst>
        <pc:spChg chg="mod">
          <ac:chgData name="CAMERON BUZZARD" userId="f7439c3205efbf25" providerId="LiveId" clId="{3A517A90-9D85-4DC7-99F9-588A54437D8A}" dt="2020-11-14T22:41:21.550" v="2414"/>
          <ac:spMkLst>
            <pc:docMk/>
            <pc:sldMk cId="4028945846" sldId="258"/>
            <ac:spMk id="2" creationId="{38EC5234-258D-4650-87D2-478E133B90D2}"/>
          </ac:spMkLst>
        </pc:spChg>
        <pc:spChg chg="mod">
          <ac:chgData name="CAMERON BUZZARD" userId="f7439c3205efbf25" providerId="LiveId" clId="{3A517A90-9D85-4DC7-99F9-588A54437D8A}" dt="2020-11-14T22:42:35.218" v="2424" actId="255"/>
          <ac:spMkLst>
            <pc:docMk/>
            <pc:sldMk cId="4028945846" sldId="258"/>
            <ac:spMk id="3" creationId="{307915B3-B5B4-4868-B9E1-9CC9073BD872}"/>
          </ac:spMkLst>
        </pc:spChg>
      </pc:sldChg>
      <pc:sldChg chg="addSp delSp modSp mod">
        <pc:chgData name="CAMERON BUZZARD" userId="f7439c3205efbf25" providerId="LiveId" clId="{3A517A90-9D85-4DC7-99F9-588A54437D8A}" dt="2020-11-15T21:57:46.723" v="2634" actId="1076"/>
        <pc:sldMkLst>
          <pc:docMk/>
          <pc:sldMk cId="1244911271" sldId="259"/>
        </pc:sldMkLst>
        <pc:spChg chg="mod">
          <ac:chgData name="CAMERON BUZZARD" userId="f7439c3205efbf25" providerId="LiveId" clId="{3A517A90-9D85-4DC7-99F9-588A54437D8A}" dt="2020-11-14T22:41:21.550" v="2414"/>
          <ac:spMkLst>
            <pc:docMk/>
            <pc:sldMk cId="1244911271" sldId="259"/>
            <ac:spMk id="2" creationId="{51ED115D-B078-4139-94DE-8B78CFCC0995}"/>
          </ac:spMkLst>
        </pc:spChg>
        <pc:spChg chg="mod">
          <ac:chgData name="CAMERON BUZZARD" userId="f7439c3205efbf25" providerId="LiveId" clId="{3A517A90-9D85-4DC7-99F9-588A54437D8A}" dt="2020-11-14T22:48:06.506" v="2476" actId="1076"/>
          <ac:spMkLst>
            <pc:docMk/>
            <pc:sldMk cId="1244911271" sldId="259"/>
            <ac:spMk id="13" creationId="{C411C34A-D7B7-4715-9F57-4E18F274C3ED}"/>
          </ac:spMkLst>
        </pc:spChg>
        <pc:spChg chg="mod">
          <ac:chgData name="CAMERON BUZZARD" userId="f7439c3205efbf25" providerId="LiveId" clId="{3A517A90-9D85-4DC7-99F9-588A54437D8A}" dt="2020-11-15T21:57:46.723" v="2634" actId="1076"/>
          <ac:spMkLst>
            <pc:docMk/>
            <pc:sldMk cId="1244911271" sldId="259"/>
            <ac:spMk id="14" creationId="{5C341239-06C9-4389-B399-6597CA553869}"/>
          </ac:spMkLst>
        </pc:spChg>
        <pc:graphicFrameChg chg="add del mod">
          <ac:chgData name="CAMERON BUZZARD" userId="f7439c3205efbf25" providerId="LiveId" clId="{3A517A90-9D85-4DC7-99F9-588A54437D8A}" dt="2020-11-15T20:11:35.674" v="2493" actId="478"/>
          <ac:graphicFrameMkLst>
            <pc:docMk/>
            <pc:sldMk cId="1244911271" sldId="259"/>
            <ac:graphicFrameMk id="5" creationId="{783ED871-4105-44DB-96AE-81DBDB07DBED}"/>
          </ac:graphicFrameMkLst>
        </pc:graphicFrameChg>
        <pc:graphicFrameChg chg="add del mod">
          <ac:chgData name="CAMERON BUZZARD" userId="f7439c3205efbf25" providerId="LiveId" clId="{3A517A90-9D85-4DC7-99F9-588A54437D8A}" dt="2020-11-15T21:33:11.076" v="2505" actId="478"/>
          <ac:graphicFrameMkLst>
            <pc:docMk/>
            <pc:sldMk cId="1244911271" sldId="259"/>
            <ac:graphicFrameMk id="11" creationId="{1C54A249-0F5C-4F29-B830-0ADF0DCC31A8}"/>
          </ac:graphicFrameMkLst>
        </pc:graphicFrameChg>
        <pc:graphicFrameChg chg="del mod modGraphic">
          <ac:chgData name="CAMERON BUZZARD" userId="f7439c3205efbf25" providerId="LiveId" clId="{3A517A90-9D85-4DC7-99F9-588A54437D8A}" dt="2020-11-15T21:28:52.423" v="2495" actId="478"/>
          <ac:graphicFrameMkLst>
            <pc:docMk/>
            <pc:sldMk cId="1244911271" sldId="259"/>
            <ac:graphicFrameMk id="12" creationId="{943C1447-0CEB-411C-B9FA-2AD7DD46BA51}"/>
          </ac:graphicFrameMkLst>
        </pc:graphicFrameChg>
        <pc:graphicFrameChg chg="add mod">
          <ac:chgData name="CAMERON BUZZARD" userId="f7439c3205efbf25" providerId="LiveId" clId="{3A517A90-9D85-4DC7-99F9-588A54437D8A}" dt="2020-11-15T21:33:51.836" v="2511" actId="14100"/>
          <ac:graphicFrameMkLst>
            <pc:docMk/>
            <pc:sldMk cId="1244911271" sldId="259"/>
            <ac:graphicFrameMk id="15" creationId="{06E33F26-5A04-4EF0-9E9D-0CA456EC5554}"/>
          </ac:graphicFrameMkLst>
        </pc:graphicFrameChg>
      </pc:sldChg>
      <pc:sldChg chg="addSp modSp new mod">
        <pc:chgData name="CAMERON BUZZARD" userId="f7439c3205efbf25" providerId="LiveId" clId="{3A517A90-9D85-4DC7-99F9-588A54437D8A}" dt="2020-11-15T21:56:23.956" v="2633" actId="255"/>
        <pc:sldMkLst>
          <pc:docMk/>
          <pc:sldMk cId="1889980480" sldId="260"/>
        </pc:sldMkLst>
        <pc:spChg chg="mod">
          <ac:chgData name="CAMERON BUZZARD" userId="f7439c3205efbf25" providerId="LiveId" clId="{3A517A90-9D85-4DC7-99F9-588A54437D8A}" dt="2020-11-14T22:41:21.550" v="2414"/>
          <ac:spMkLst>
            <pc:docMk/>
            <pc:sldMk cId="1889980480" sldId="260"/>
            <ac:spMk id="2" creationId="{3BEE3CA4-060A-4601-8947-7DCF6210C8C7}"/>
          </ac:spMkLst>
        </pc:spChg>
        <pc:spChg chg="mod">
          <ac:chgData name="CAMERON BUZZARD" userId="f7439c3205efbf25" providerId="LiveId" clId="{3A517A90-9D85-4DC7-99F9-588A54437D8A}" dt="2020-11-15T21:51:17.585" v="2564" actId="20577"/>
          <ac:spMkLst>
            <pc:docMk/>
            <pc:sldMk cId="1889980480" sldId="260"/>
            <ac:spMk id="3" creationId="{86BF05AE-E46A-45BD-9B89-9206E8843CA2}"/>
          </ac:spMkLst>
        </pc:spChg>
        <pc:graphicFrameChg chg="add mod">
          <ac:chgData name="CAMERON BUZZARD" userId="f7439c3205efbf25" providerId="LiveId" clId="{3A517A90-9D85-4DC7-99F9-588A54437D8A}" dt="2020-11-15T21:56:23.956" v="2633" actId="255"/>
          <ac:graphicFrameMkLst>
            <pc:docMk/>
            <pc:sldMk cId="1889980480" sldId="260"/>
            <ac:graphicFrameMk id="6" creationId="{0EF25C03-E648-4477-AD1A-6656DC37B406}"/>
          </ac:graphicFrameMkLst>
        </pc:graphicFrameChg>
      </pc:sldChg>
      <pc:sldChg chg="addSp delSp modSp new mod">
        <pc:chgData name="CAMERON BUZZARD" userId="f7439c3205efbf25" providerId="LiveId" clId="{3A517A90-9D85-4DC7-99F9-588A54437D8A}" dt="2020-11-15T21:48:03.627" v="2550" actId="14100"/>
        <pc:sldMkLst>
          <pc:docMk/>
          <pc:sldMk cId="2962047435" sldId="261"/>
        </pc:sldMkLst>
        <pc:spChg chg="mod">
          <ac:chgData name="CAMERON BUZZARD" userId="f7439c3205efbf25" providerId="LiveId" clId="{3A517A90-9D85-4DC7-99F9-588A54437D8A}" dt="2020-11-15T21:38:27.563" v="2520" actId="207"/>
          <ac:spMkLst>
            <pc:docMk/>
            <pc:sldMk cId="2962047435" sldId="261"/>
            <ac:spMk id="2" creationId="{C3863A89-6AD8-43C9-938D-21BFA7A4B7ED}"/>
          </ac:spMkLst>
        </pc:spChg>
        <pc:spChg chg="mod">
          <ac:chgData name="CAMERON BUZZARD" userId="f7439c3205efbf25" providerId="LiveId" clId="{3A517A90-9D85-4DC7-99F9-588A54437D8A}" dt="2020-11-14T22:49:09.733" v="2480" actId="1076"/>
          <ac:spMkLst>
            <pc:docMk/>
            <pc:sldMk cId="2962047435" sldId="261"/>
            <ac:spMk id="3" creationId="{657569D8-860C-487B-A9FA-8AFE4B0D7DAD}"/>
          </ac:spMkLst>
        </pc:spChg>
        <pc:spChg chg="add mod">
          <ac:chgData name="CAMERON BUZZARD" userId="f7439c3205efbf25" providerId="LiveId" clId="{3A517A90-9D85-4DC7-99F9-588A54437D8A}" dt="2020-11-14T22:27:14.456" v="2380" actId="1076"/>
          <ac:spMkLst>
            <pc:docMk/>
            <pc:sldMk cId="2962047435" sldId="261"/>
            <ac:spMk id="5" creationId="{A459377F-AAAF-4F9E-9ED5-A36B38C0D03C}"/>
          </ac:spMkLst>
        </pc:spChg>
        <pc:spChg chg="add mod">
          <ac:chgData name="CAMERON BUZZARD" userId="f7439c3205efbf25" providerId="LiveId" clId="{3A517A90-9D85-4DC7-99F9-588A54437D8A}" dt="2020-11-13T18:38:35.431" v="762" actId="122"/>
          <ac:spMkLst>
            <pc:docMk/>
            <pc:sldMk cId="2962047435" sldId="261"/>
            <ac:spMk id="9" creationId="{461A2FD4-3399-4CFD-AEEB-69ED4BA34968}"/>
          </ac:spMkLst>
        </pc:spChg>
        <pc:graphicFrameChg chg="add del mod modGraphic">
          <ac:chgData name="CAMERON BUZZARD" userId="f7439c3205efbf25" providerId="LiveId" clId="{3A517A90-9D85-4DC7-99F9-588A54437D8A}" dt="2020-11-13T18:35:05.724" v="732" actId="478"/>
          <ac:graphicFrameMkLst>
            <pc:docMk/>
            <pc:sldMk cId="2962047435" sldId="261"/>
            <ac:graphicFrameMk id="6" creationId="{61EFC906-2007-4CB4-84B2-7242FD7D318D}"/>
          </ac:graphicFrameMkLst>
        </pc:graphicFrameChg>
        <pc:graphicFrameChg chg="add del mod modGraphic">
          <ac:chgData name="CAMERON BUZZARD" userId="f7439c3205efbf25" providerId="LiveId" clId="{3A517A90-9D85-4DC7-99F9-588A54437D8A}" dt="2020-11-15T21:37:27.838" v="2514" actId="478"/>
          <ac:graphicFrameMkLst>
            <pc:docMk/>
            <pc:sldMk cId="2962047435" sldId="261"/>
            <ac:graphicFrameMk id="7" creationId="{15B8360D-84DF-4FE9-92D8-7413BDF44CD6}"/>
          </ac:graphicFrameMkLst>
        </pc:graphicFrameChg>
        <pc:graphicFrameChg chg="add mod">
          <ac:chgData name="CAMERON BUZZARD" userId="f7439c3205efbf25" providerId="LiveId" clId="{3A517A90-9D85-4DC7-99F9-588A54437D8A}" dt="2020-11-15T21:48:03.627" v="2550" actId="14100"/>
          <ac:graphicFrameMkLst>
            <pc:docMk/>
            <pc:sldMk cId="2962047435" sldId="261"/>
            <ac:graphicFrameMk id="8" creationId="{81B21E39-A46D-4693-9D16-3C6AB55EB6CA}"/>
          </ac:graphicFrameMkLst>
        </pc:graphicFrameChg>
      </pc:sldChg>
      <pc:sldChg chg="addSp delSp modSp add mod">
        <pc:chgData name="CAMERON BUZZARD" userId="f7439c3205efbf25" providerId="LiveId" clId="{3A517A90-9D85-4DC7-99F9-588A54437D8A}" dt="2020-11-15T21:41:06.030" v="2533" actId="207"/>
        <pc:sldMkLst>
          <pc:docMk/>
          <pc:sldMk cId="1169851603" sldId="262"/>
        </pc:sldMkLst>
        <pc:spChg chg="mod">
          <ac:chgData name="CAMERON BUZZARD" userId="f7439c3205efbf25" providerId="LiveId" clId="{3A517A90-9D85-4DC7-99F9-588A54437D8A}" dt="2020-11-15T21:40:42.909" v="2532" actId="207"/>
          <ac:spMkLst>
            <pc:docMk/>
            <pc:sldMk cId="1169851603" sldId="262"/>
            <ac:spMk id="2" creationId="{C3863A89-6AD8-43C9-938D-21BFA7A4B7ED}"/>
          </ac:spMkLst>
        </pc:spChg>
        <pc:spChg chg="mod">
          <ac:chgData name="CAMERON BUZZARD" userId="f7439c3205efbf25" providerId="LiveId" clId="{3A517A90-9D85-4DC7-99F9-588A54437D8A}" dt="2020-11-14T22:45:09.574" v="2461" actId="1076"/>
          <ac:spMkLst>
            <pc:docMk/>
            <pc:sldMk cId="1169851603" sldId="262"/>
            <ac:spMk id="3" creationId="{657569D8-860C-487B-A9FA-8AFE4B0D7DAD}"/>
          </ac:spMkLst>
        </pc:spChg>
        <pc:spChg chg="mod">
          <ac:chgData name="CAMERON BUZZARD" userId="f7439c3205efbf25" providerId="LiveId" clId="{3A517A90-9D85-4DC7-99F9-588A54437D8A}" dt="2020-11-14T22:27:25.698" v="2382" actId="1076"/>
          <ac:spMkLst>
            <pc:docMk/>
            <pc:sldMk cId="1169851603" sldId="262"/>
            <ac:spMk id="5" creationId="{A459377F-AAAF-4F9E-9ED5-A36B38C0D03C}"/>
          </ac:spMkLst>
        </pc:spChg>
        <pc:spChg chg="mod">
          <ac:chgData name="CAMERON BUZZARD" userId="f7439c3205efbf25" providerId="LiveId" clId="{3A517A90-9D85-4DC7-99F9-588A54437D8A}" dt="2020-11-13T18:42:50.429" v="883" actId="20577"/>
          <ac:spMkLst>
            <pc:docMk/>
            <pc:sldMk cId="1169851603" sldId="262"/>
            <ac:spMk id="9" creationId="{461A2FD4-3399-4CFD-AEEB-69ED4BA34968}"/>
          </ac:spMkLst>
        </pc:spChg>
        <pc:graphicFrameChg chg="add del mod modGraphic">
          <ac:chgData name="CAMERON BUZZARD" userId="f7439c3205efbf25" providerId="LiveId" clId="{3A517A90-9D85-4DC7-99F9-588A54437D8A}" dt="2020-11-15T21:39:31.941" v="2523" actId="478"/>
          <ac:graphicFrameMkLst>
            <pc:docMk/>
            <pc:sldMk cId="1169851603" sldId="262"/>
            <ac:graphicFrameMk id="4" creationId="{E0F8BF1D-0953-47C3-A958-2B6DD3E69640}"/>
          </ac:graphicFrameMkLst>
        </pc:graphicFrameChg>
        <pc:graphicFrameChg chg="del mod">
          <ac:chgData name="CAMERON BUZZARD" userId="f7439c3205efbf25" providerId="LiveId" clId="{3A517A90-9D85-4DC7-99F9-588A54437D8A}" dt="2020-11-13T18:43:17.907" v="884" actId="478"/>
          <ac:graphicFrameMkLst>
            <pc:docMk/>
            <pc:sldMk cId="1169851603" sldId="262"/>
            <ac:graphicFrameMk id="7" creationId="{15B8360D-84DF-4FE9-92D8-7413BDF44CD6}"/>
          </ac:graphicFrameMkLst>
        </pc:graphicFrameChg>
        <pc:graphicFrameChg chg="add mod">
          <ac:chgData name="CAMERON BUZZARD" userId="f7439c3205efbf25" providerId="LiveId" clId="{3A517A90-9D85-4DC7-99F9-588A54437D8A}" dt="2020-11-15T21:41:06.030" v="2533" actId="207"/>
          <ac:graphicFrameMkLst>
            <pc:docMk/>
            <pc:sldMk cId="1169851603" sldId="262"/>
            <ac:graphicFrameMk id="7" creationId="{C58B79B3-0566-4E98-A3C1-4075D3C48B26}"/>
          </ac:graphicFrameMkLst>
        </pc:graphicFrameChg>
      </pc:sldChg>
      <pc:sldChg chg="addSp delSp modSp add mod">
        <pc:chgData name="CAMERON BUZZARD" userId="f7439c3205efbf25" providerId="LiveId" clId="{3A517A90-9D85-4DC7-99F9-588A54437D8A}" dt="2020-11-15T21:47:47.699" v="2549" actId="14100"/>
        <pc:sldMkLst>
          <pc:docMk/>
          <pc:sldMk cId="3638396612" sldId="263"/>
        </pc:sldMkLst>
        <pc:spChg chg="mod">
          <ac:chgData name="CAMERON BUZZARD" userId="f7439c3205efbf25" providerId="LiveId" clId="{3A517A90-9D85-4DC7-99F9-588A54437D8A}" dt="2020-11-15T21:43:01.522" v="2543" actId="207"/>
          <ac:spMkLst>
            <pc:docMk/>
            <pc:sldMk cId="3638396612" sldId="263"/>
            <ac:spMk id="2" creationId="{C3863A89-6AD8-43C9-938D-21BFA7A4B7ED}"/>
          </ac:spMkLst>
        </pc:spChg>
        <pc:spChg chg="mod">
          <ac:chgData name="CAMERON BUZZARD" userId="f7439c3205efbf25" providerId="LiveId" clId="{3A517A90-9D85-4DC7-99F9-588A54437D8A}" dt="2020-11-14T22:45:18.834" v="2463" actId="1076"/>
          <ac:spMkLst>
            <pc:docMk/>
            <pc:sldMk cId="3638396612" sldId="263"/>
            <ac:spMk id="3" creationId="{657569D8-860C-487B-A9FA-8AFE4B0D7DAD}"/>
          </ac:spMkLst>
        </pc:spChg>
        <pc:spChg chg="mod">
          <ac:chgData name="CAMERON BUZZARD" userId="f7439c3205efbf25" providerId="LiveId" clId="{3A517A90-9D85-4DC7-99F9-588A54437D8A}" dt="2020-11-14T22:27:20.993" v="2381" actId="1076"/>
          <ac:spMkLst>
            <pc:docMk/>
            <pc:sldMk cId="3638396612" sldId="263"/>
            <ac:spMk id="5" creationId="{A459377F-AAAF-4F9E-9ED5-A36B38C0D03C}"/>
          </ac:spMkLst>
        </pc:spChg>
        <pc:spChg chg="mod">
          <ac:chgData name="CAMERON BUZZARD" userId="f7439c3205efbf25" providerId="LiveId" clId="{3A517A90-9D85-4DC7-99F9-588A54437D8A}" dt="2020-11-13T18:47:44.593" v="1014" actId="20577"/>
          <ac:spMkLst>
            <pc:docMk/>
            <pc:sldMk cId="3638396612" sldId="263"/>
            <ac:spMk id="9" creationId="{461A2FD4-3399-4CFD-AEEB-69ED4BA34968}"/>
          </ac:spMkLst>
        </pc:spChg>
        <pc:graphicFrameChg chg="del mod modGraphic">
          <ac:chgData name="CAMERON BUZZARD" userId="f7439c3205efbf25" providerId="LiveId" clId="{3A517A90-9D85-4DC7-99F9-588A54437D8A}" dt="2020-11-15T21:41:56.661" v="2535" actId="478"/>
          <ac:graphicFrameMkLst>
            <pc:docMk/>
            <pc:sldMk cId="3638396612" sldId="263"/>
            <ac:graphicFrameMk id="4" creationId="{E0F8BF1D-0953-47C3-A958-2B6DD3E69640}"/>
          </ac:graphicFrameMkLst>
        </pc:graphicFrameChg>
        <pc:graphicFrameChg chg="add mod">
          <ac:chgData name="CAMERON BUZZARD" userId="f7439c3205efbf25" providerId="LiveId" clId="{3A517A90-9D85-4DC7-99F9-588A54437D8A}" dt="2020-11-15T21:47:47.699" v="2549" actId="14100"/>
          <ac:graphicFrameMkLst>
            <pc:docMk/>
            <pc:sldMk cId="3638396612" sldId="263"/>
            <ac:graphicFrameMk id="7" creationId="{EFFD3D14-8C1B-4CF9-B0F0-F97B699FCE8C}"/>
          </ac:graphicFrameMkLst>
        </pc:graphicFrameChg>
      </pc:sldChg>
      <pc:sldChg chg="addSp delSp modSp new mod ord addCm delCm">
        <pc:chgData name="CAMERON BUZZARD" userId="f7439c3205efbf25" providerId="LiveId" clId="{3A517A90-9D85-4DC7-99F9-588A54437D8A}" dt="2020-11-14T22:50:45.418" v="2489" actId="1076"/>
        <pc:sldMkLst>
          <pc:docMk/>
          <pc:sldMk cId="337323107" sldId="264"/>
        </pc:sldMkLst>
        <pc:spChg chg="mod">
          <ac:chgData name="CAMERON BUZZARD" userId="f7439c3205efbf25" providerId="LiveId" clId="{3A517A90-9D85-4DC7-99F9-588A54437D8A}" dt="2020-11-14T22:50:36.642" v="2488" actId="1076"/>
          <ac:spMkLst>
            <pc:docMk/>
            <pc:sldMk cId="337323107" sldId="264"/>
            <ac:spMk id="2" creationId="{D74439EA-7DDE-49E7-904D-07C5EA87E2A0}"/>
          </ac:spMkLst>
        </pc:spChg>
        <pc:spChg chg="del mod">
          <ac:chgData name="CAMERON BUZZARD" userId="f7439c3205efbf25" providerId="LiveId" clId="{3A517A90-9D85-4DC7-99F9-588A54437D8A}" dt="2020-11-13T18:51:33.003" v="1140"/>
          <ac:spMkLst>
            <pc:docMk/>
            <pc:sldMk cId="337323107" sldId="264"/>
            <ac:spMk id="3" creationId="{C287C83B-7E08-49D8-BDD9-EEBD6AE97ABC}"/>
          </ac:spMkLst>
        </pc:spChg>
        <pc:graphicFrameChg chg="add mod modGraphic">
          <ac:chgData name="CAMERON BUZZARD" userId="f7439c3205efbf25" providerId="LiveId" clId="{3A517A90-9D85-4DC7-99F9-588A54437D8A}" dt="2020-11-14T22:50:45.418" v="2489" actId="1076"/>
          <ac:graphicFrameMkLst>
            <pc:docMk/>
            <pc:sldMk cId="337323107" sldId="264"/>
            <ac:graphicFrameMk id="4" creationId="{2D7C2B75-F283-40F3-A6A0-658CFB7EF194}"/>
          </ac:graphicFrameMkLst>
        </pc:graphicFrameChg>
      </pc:sldChg>
      <pc:sldChg chg="modSp new mod ord">
        <pc:chgData name="CAMERON BUZZARD" userId="f7439c3205efbf25" providerId="LiveId" clId="{3A517A90-9D85-4DC7-99F9-588A54437D8A}" dt="2020-11-14T22:48:51.994" v="2478" actId="1076"/>
        <pc:sldMkLst>
          <pc:docMk/>
          <pc:sldMk cId="4070645199" sldId="265"/>
        </pc:sldMkLst>
        <pc:spChg chg="mod">
          <ac:chgData name="CAMERON BUZZARD" userId="f7439c3205efbf25" providerId="LiveId" clId="{3A517A90-9D85-4DC7-99F9-588A54437D8A}" dt="2020-11-14T22:41:21.550" v="2414"/>
          <ac:spMkLst>
            <pc:docMk/>
            <pc:sldMk cId="4070645199" sldId="265"/>
            <ac:spMk id="2" creationId="{F5FA21A1-E5D0-4DBC-8FD4-A761A17A36B3}"/>
          </ac:spMkLst>
        </pc:spChg>
        <pc:spChg chg="mod">
          <ac:chgData name="CAMERON BUZZARD" userId="f7439c3205efbf25" providerId="LiveId" clId="{3A517A90-9D85-4DC7-99F9-588A54437D8A}" dt="2020-11-14T22:48:51.994" v="2478" actId="1076"/>
          <ac:spMkLst>
            <pc:docMk/>
            <pc:sldMk cId="4070645199" sldId="265"/>
            <ac:spMk id="3" creationId="{977E7D15-2D99-480C-A768-AAEDDD593437}"/>
          </ac:spMkLst>
        </pc:spChg>
      </pc:sldChg>
      <pc:sldChg chg="addSp modSp new mod ord">
        <pc:chgData name="CAMERON BUZZARD" userId="f7439c3205efbf25" providerId="LiveId" clId="{3A517A90-9D85-4DC7-99F9-588A54437D8A}" dt="2020-11-15T21:58:37.865" v="2635" actId="255"/>
        <pc:sldMkLst>
          <pc:docMk/>
          <pc:sldMk cId="1105003930" sldId="266"/>
        </pc:sldMkLst>
        <pc:spChg chg="mod">
          <ac:chgData name="CAMERON BUZZARD" userId="f7439c3205efbf25" providerId="LiveId" clId="{3A517A90-9D85-4DC7-99F9-588A54437D8A}" dt="2020-11-14T22:41:21.550" v="2414"/>
          <ac:spMkLst>
            <pc:docMk/>
            <pc:sldMk cId="1105003930" sldId="266"/>
            <ac:spMk id="2" creationId="{86859484-2DF9-4B2E-A064-CC35DABEF3D6}"/>
          </ac:spMkLst>
        </pc:spChg>
        <pc:spChg chg="mod">
          <ac:chgData name="CAMERON BUZZARD" userId="f7439c3205efbf25" providerId="LiveId" clId="{3A517A90-9D85-4DC7-99F9-588A54437D8A}" dt="2020-11-14T22:45:54.497" v="2467" actId="255"/>
          <ac:spMkLst>
            <pc:docMk/>
            <pc:sldMk cId="1105003930" sldId="266"/>
            <ac:spMk id="3" creationId="{321DA0F2-2C22-46C2-8F03-DE0609A46E99}"/>
          </ac:spMkLst>
        </pc:spChg>
        <pc:graphicFrameChg chg="add mod">
          <ac:chgData name="CAMERON BUZZARD" userId="f7439c3205efbf25" providerId="LiveId" clId="{3A517A90-9D85-4DC7-99F9-588A54437D8A}" dt="2020-11-15T21:58:37.865" v="2635" actId="255"/>
          <ac:graphicFrameMkLst>
            <pc:docMk/>
            <pc:sldMk cId="1105003930" sldId="266"/>
            <ac:graphicFrameMk id="4" creationId="{DDE32432-55B0-4F68-BBDF-C023C8CE19A9}"/>
          </ac:graphicFrameMkLst>
        </pc:graphicFrameChg>
      </pc:sldChg>
      <pc:sldChg chg="addSp delSp modSp new del mod">
        <pc:chgData name="CAMERON BUZZARD" userId="f7439c3205efbf25" providerId="LiveId" clId="{3A517A90-9D85-4DC7-99F9-588A54437D8A}" dt="2020-11-14T22:30:18.904" v="2390" actId="47"/>
        <pc:sldMkLst>
          <pc:docMk/>
          <pc:sldMk cId="2726068231" sldId="267"/>
        </pc:sldMkLst>
        <pc:spChg chg="add del mod">
          <ac:chgData name="CAMERON BUZZARD" userId="f7439c3205efbf25" providerId="LiveId" clId="{3A517A90-9D85-4DC7-99F9-588A54437D8A}" dt="2020-11-14T22:20:33.863" v="2026" actId="207"/>
          <ac:spMkLst>
            <pc:docMk/>
            <pc:sldMk cId="2726068231" sldId="267"/>
            <ac:spMk id="2" creationId="{F8DCCAB3-56DB-4F43-8DC1-F90232A89436}"/>
          </ac:spMkLst>
        </pc:spChg>
        <pc:spChg chg="del">
          <ac:chgData name="CAMERON BUZZARD" userId="f7439c3205efbf25" providerId="LiveId" clId="{3A517A90-9D85-4DC7-99F9-588A54437D8A}" dt="2020-11-14T22:15:30.239" v="1984" actId="478"/>
          <ac:spMkLst>
            <pc:docMk/>
            <pc:sldMk cId="2726068231" sldId="267"/>
            <ac:spMk id="3" creationId="{5484FC64-F620-453C-981F-8E2FFC0CAA5A}"/>
          </ac:spMkLst>
        </pc:spChg>
        <pc:graphicFrameChg chg="add mod">
          <ac:chgData name="CAMERON BUZZARD" userId="f7439c3205efbf25" providerId="LiveId" clId="{3A517A90-9D85-4DC7-99F9-588A54437D8A}" dt="2020-11-14T22:28:11.615" v="2383" actId="1076"/>
          <ac:graphicFrameMkLst>
            <pc:docMk/>
            <pc:sldMk cId="2726068231" sldId="267"/>
            <ac:graphicFrameMk id="4" creationId="{DDE32432-55B0-4F68-BBDF-C023C8CE19A9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'[Capstone 1 All.xlsx]Sheet1'!$F$10:$F$12</c:f>
              <c:strCache>
                <c:ptCount val="3"/>
                <c:pt idx="0">
                  <c:v>Gross Revenue</c:v>
                </c:pt>
                <c:pt idx="1">
                  <c:v>Total Cost</c:v>
                </c:pt>
                <c:pt idx="2">
                  <c:v>Net Revenue</c:v>
                </c:pt>
              </c:strCache>
            </c:strRef>
          </c:cat>
          <c:val>
            <c:numRef>
              <c:f>'[Capstone 1 All.xlsx]Sheet1'!$G$10:$G$12</c:f>
              <c:numCache>
                <c:formatCode>#,##0.00</c:formatCode>
                <c:ptCount val="3"/>
                <c:pt idx="0" formatCode="&quot;$&quot;#,##0.00_);[Red]\(&quot;$&quot;#,##0.00\)">
                  <c:v>64866040</c:v>
                </c:pt>
                <c:pt idx="1">
                  <c:v>33076688.640000001</c:v>
                </c:pt>
                <c:pt idx="2" formatCode="&quot;$&quot;#,##0.00_);[Red]\(&quot;$&quot;#,##0.00\)">
                  <c:v>31789351.359999999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5E-403C-BD2C-A53281B675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1914960"/>
        <c:axId val="1480743520"/>
      </c:barChart>
      <c:catAx>
        <c:axId val="1061914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0743520"/>
        <c:crosses val="autoZero"/>
        <c:auto val="1"/>
        <c:lblAlgn val="ctr"/>
        <c:lblOffset val="100"/>
        <c:noMultiLvlLbl val="0"/>
      </c:catAx>
      <c:valAx>
        <c:axId val="14807435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crossAx val="106191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Days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7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117-4CA4-A548-BA222DC69DD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7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6117-4CA4-A548-BA222DC69DD9}"/>
                </c:ext>
              </c:extLst>
            </c:dLbl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7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Rented</c:v>
                </c:pt>
                <c:pt idx="1">
                  <c:v>Not rented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32-490C-BF87-8825F5F8813C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'[Capstone 1 All.xlsx]Sheet1'!$I$7:$I$9</c:f>
              <c:strCache>
                <c:ptCount val="3"/>
                <c:pt idx="0">
                  <c:v>Gross Revenue</c:v>
                </c:pt>
                <c:pt idx="1">
                  <c:v>Total Cost</c:v>
                </c:pt>
                <c:pt idx="2">
                  <c:v>Net Revenue</c:v>
                </c:pt>
              </c:strCache>
            </c:strRef>
          </c:cat>
          <c:val>
            <c:numRef>
              <c:f>'[Capstone 1 All.xlsx]Sheet1'!$J$7:$J$9</c:f>
              <c:numCache>
                <c:formatCode>#,##0.00</c:formatCode>
                <c:ptCount val="3"/>
                <c:pt idx="0" formatCode="&quot;$&quot;#,##0.00_);[Red]\(&quot;$&quot;#,##0.00\)">
                  <c:v>71352644</c:v>
                </c:pt>
                <c:pt idx="1">
                  <c:v>33076688.640000001</c:v>
                </c:pt>
                <c:pt idx="2" formatCode="&quot;$&quot;#,##0.00_);[Red]\(&quot;$&quot;#,##0.00\)">
                  <c:v>38275955.359999999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98-4B07-9C33-743480A70A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13516992"/>
        <c:axId val="1268054176"/>
      </c:barChart>
      <c:catAx>
        <c:axId val="131351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8054176"/>
        <c:crosses val="autoZero"/>
        <c:auto val="1"/>
        <c:lblAlgn val="ctr"/>
        <c:lblOffset val="100"/>
        <c:noMultiLvlLbl val="0"/>
      </c:catAx>
      <c:valAx>
        <c:axId val="12680541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crossAx val="131351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'[Capstone 1 All.xlsx]Sheet1'!$S$7:$S$9</c:f>
              <c:strCache>
                <c:ptCount val="3"/>
                <c:pt idx="0">
                  <c:v>Gross Revenue</c:v>
                </c:pt>
                <c:pt idx="1">
                  <c:v>Total Cost</c:v>
                </c:pt>
                <c:pt idx="2">
                  <c:v>Net Revenue</c:v>
                </c:pt>
              </c:strCache>
            </c:strRef>
          </c:cat>
          <c:val>
            <c:numRef>
              <c:f>'[Capstone 1 All.xlsx]Sheet1'!$T$7:$T$9</c:f>
              <c:numCache>
                <c:formatCode>#,##0.00</c:formatCode>
                <c:ptCount val="3"/>
                <c:pt idx="0" formatCode="&quot;$&quot;#,##0.00_);[Red]\(&quot;$&quot;#,##0.00\)">
                  <c:v>64866040</c:v>
                </c:pt>
                <c:pt idx="1">
                  <c:v>32622121.199999999</c:v>
                </c:pt>
                <c:pt idx="2" formatCode="&quot;$&quot;#,##0.00_);[Red]\(&quot;$&quot;#,##0.00\)">
                  <c:v>32243918.800000001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69-4B37-A60C-CD0601F391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13552192"/>
        <c:axId val="1482018112"/>
      </c:barChart>
      <c:catAx>
        <c:axId val="1313552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018112"/>
        <c:crosses val="autoZero"/>
        <c:auto val="1"/>
        <c:lblAlgn val="ctr"/>
        <c:lblOffset val="100"/>
        <c:noMultiLvlLbl val="0"/>
      </c:catAx>
      <c:valAx>
        <c:axId val="14820181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crossAx val="131355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8A3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'[Capstone 1 All.xlsx]Sheet1'!$P$4:$P$6</c:f>
              <c:strCache>
                <c:ptCount val="3"/>
                <c:pt idx="0">
                  <c:v>Gross Revenue</c:v>
                </c:pt>
                <c:pt idx="1">
                  <c:v>Total Cost</c:v>
                </c:pt>
                <c:pt idx="2">
                  <c:v>Net Revenue</c:v>
                </c:pt>
              </c:strCache>
            </c:strRef>
          </c:cat>
          <c:val>
            <c:numRef>
              <c:f>'[Capstone 1 All.xlsx]Sheet1'!$Q$4:$Q$6</c:f>
              <c:numCache>
                <c:formatCode>#,##0.00</c:formatCode>
                <c:ptCount val="3"/>
                <c:pt idx="0" formatCode="&quot;$&quot;#,##0.00_);[Red]\(&quot;$&quot;#,##0.00\)">
                  <c:v>71352644</c:v>
                </c:pt>
                <c:pt idx="1">
                  <c:v>32622121.199999999</c:v>
                </c:pt>
                <c:pt idx="2" formatCode="&quot;$&quot;#,##0.00_);[Red]\(&quot;$&quot;#,##0.00\)">
                  <c:v>38730522.799999997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48-4C4B-91B7-13222FC6FA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9676144"/>
        <c:axId val="1109482016"/>
      </c:barChart>
      <c:catAx>
        <c:axId val="147967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482016"/>
        <c:crosses val="autoZero"/>
        <c:auto val="1"/>
        <c:lblAlgn val="ctr"/>
        <c:lblOffset val="100"/>
        <c:noMultiLvlLbl val="0"/>
      </c:catAx>
      <c:valAx>
        <c:axId val="11094820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crossAx val="1479676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Revenue Projections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'[Capstone 1 All.xlsx]Company Performance'!$C$7</c:f>
              <c:strCache>
                <c:ptCount val="1"/>
                <c:pt idx="0">
                  <c:v>Previous 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'[Capstone 1 All.xlsx]Company Performance'!$B$8:$B$23</c:f>
              <c:strCache>
                <c:ptCount val="3"/>
                <c:pt idx="0">
                  <c:v>Gross Revenue</c:v>
                </c:pt>
                <c:pt idx="1">
                  <c:v>Total Cost</c:v>
                </c:pt>
                <c:pt idx="2">
                  <c:v>Net Revenue</c:v>
                </c:pt>
              </c:strCache>
              <c:extLst/>
            </c:strRef>
          </c:cat>
          <c:val>
            <c:numRef>
              <c:f>'[Capstone 1 All.xlsx]Company Performance'!$C$8:$C$23</c:f>
              <c:numCache>
                <c:formatCode>"$"#,##0.00</c:formatCode>
                <c:ptCount val="3"/>
                <c:pt idx="0">
                  <c:v>64866040</c:v>
                </c:pt>
                <c:pt idx="1">
                  <c:v>33076688.639999919</c:v>
                </c:pt>
                <c:pt idx="2">
                  <c:v>31789351.360000081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094-4BE2-880B-63A71CE75EEA}"/>
            </c:ext>
          </c:extLst>
        </c:ser>
        <c:ser>
          <c:idx val="1"/>
          <c:order val="1"/>
          <c:tx>
            <c:strRef>
              <c:f>'[Capstone 1 All.xlsx]Company Performance'!$D$7</c:f>
              <c:strCache>
                <c:ptCount val="1"/>
                <c:pt idx="0">
                  <c:v>Model 1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'[Capstone 1 All.xlsx]Company Performance'!$B$8:$B$23</c:f>
              <c:strCache>
                <c:ptCount val="3"/>
                <c:pt idx="0">
                  <c:v>Gross Revenue</c:v>
                </c:pt>
                <c:pt idx="1">
                  <c:v>Total Cost</c:v>
                </c:pt>
                <c:pt idx="2">
                  <c:v>Net Revenue</c:v>
                </c:pt>
              </c:strCache>
              <c:extLst/>
            </c:strRef>
          </c:cat>
          <c:val>
            <c:numRef>
              <c:f>'[Capstone 1 All.xlsx]Company Performance'!$D$8:$D$23</c:f>
              <c:numCache>
                <c:formatCode>"$"#,##0.00</c:formatCode>
                <c:ptCount val="3"/>
                <c:pt idx="0">
                  <c:v>71352644</c:v>
                </c:pt>
                <c:pt idx="1">
                  <c:v>33076688.639999919</c:v>
                </c:pt>
                <c:pt idx="2">
                  <c:v>38275955.360000081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094-4BE2-880B-63A71CE75EEA}"/>
            </c:ext>
          </c:extLst>
        </c:ser>
        <c:ser>
          <c:idx val="2"/>
          <c:order val="2"/>
          <c:tx>
            <c:strRef>
              <c:f>'[Capstone 1 All.xlsx]Company Performance'!$E$7</c:f>
              <c:strCache>
                <c:ptCount val="1"/>
                <c:pt idx="0">
                  <c:v>Model 2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'[Capstone 1 All.xlsx]Company Performance'!$B$8:$B$23</c:f>
              <c:strCache>
                <c:ptCount val="3"/>
                <c:pt idx="0">
                  <c:v>Gross Revenue</c:v>
                </c:pt>
                <c:pt idx="1">
                  <c:v>Total Cost</c:v>
                </c:pt>
                <c:pt idx="2">
                  <c:v>Net Revenue</c:v>
                </c:pt>
              </c:strCache>
              <c:extLst/>
            </c:strRef>
          </c:cat>
          <c:val>
            <c:numRef>
              <c:f>'[Capstone 1 All.xlsx]Company Performance'!$E$8:$E$23</c:f>
              <c:numCache>
                <c:formatCode>"$"#,##0.00</c:formatCode>
                <c:ptCount val="3"/>
                <c:pt idx="0">
                  <c:v>64866040</c:v>
                </c:pt>
                <c:pt idx="1">
                  <c:v>32622121.200000003</c:v>
                </c:pt>
                <c:pt idx="2">
                  <c:v>32243918.799999997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9094-4BE2-880B-63A71CE75EEA}"/>
            </c:ext>
          </c:extLst>
        </c:ser>
        <c:ser>
          <c:idx val="3"/>
          <c:order val="3"/>
          <c:tx>
            <c:strRef>
              <c:f>'[Capstone 1 All.xlsx]Company Performance'!$F$7</c:f>
              <c:strCache>
                <c:ptCount val="1"/>
                <c:pt idx="0">
                  <c:v>Model 3</c:v>
                </c:pt>
              </c:strCache>
            </c:strRef>
          </c:tx>
          <c:spPr>
            <a:solidFill>
              <a:srgbClr val="008A3E"/>
            </a:solidFill>
            <a:ln>
              <a:noFill/>
            </a:ln>
            <a:effectLst/>
          </c:spPr>
          <c:invertIfNegative val="0"/>
          <c:cat>
            <c:strRef>
              <c:f>'[Capstone 1 All.xlsx]Company Performance'!$B$8:$B$23</c:f>
              <c:strCache>
                <c:ptCount val="3"/>
                <c:pt idx="0">
                  <c:v>Gross Revenue</c:v>
                </c:pt>
                <c:pt idx="1">
                  <c:v>Total Cost</c:v>
                </c:pt>
                <c:pt idx="2">
                  <c:v>Net Revenue</c:v>
                </c:pt>
              </c:strCache>
              <c:extLst/>
            </c:strRef>
          </c:cat>
          <c:val>
            <c:numRef>
              <c:f>'[Capstone 1 All.xlsx]Company Performance'!$F$8:$F$23</c:f>
              <c:numCache>
                <c:formatCode>"$"#,##0.00</c:formatCode>
                <c:ptCount val="3"/>
                <c:pt idx="0">
                  <c:v>71352644</c:v>
                </c:pt>
                <c:pt idx="1">
                  <c:v>32622121.200000003</c:v>
                </c:pt>
                <c:pt idx="2">
                  <c:v>38730522.799999997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9094-4BE2-880B-63A71CE75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2004847"/>
        <c:axId val="1727744735"/>
      </c:barChart>
      <c:catAx>
        <c:axId val="1172004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744735"/>
        <c:crosses val="autoZero"/>
        <c:auto val="1"/>
        <c:lblAlgn val="ctr"/>
        <c:lblOffset val="100"/>
        <c:noMultiLvlLbl val="0"/>
      </c:catAx>
      <c:valAx>
        <c:axId val="172774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2004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222-2D02-4962-95CC-A6F390B884A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757A-A7E6-4784-8084-1D2BB70AC5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71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222-2D02-4962-95CC-A6F390B884A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757A-A7E6-4784-8084-1D2BB70A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0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222-2D02-4962-95CC-A6F390B884A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757A-A7E6-4784-8084-1D2BB70A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3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222-2D02-4962-95CC-A6F390B884A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757A-A7E6-4784-8084-1D2BB70A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222-2D02-4962-95CC-A6F390B884A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757A-A7E6-4784-8084-1D2BB70AC5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7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222-2D02-4962-95CC-A6F390B884A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757A-A7E6-4784-8084-1D2BB70A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222-2D02-4962-95CC-A6F390B884A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757A-A7E6-4784-8084-1D2BB70A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1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222-2D02-4962-95CC-A6F390B884A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757A-A7E6-4784-8084-1D2BB70A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0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222-2D02-4962-95CC-A6F390B884A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757A-A7E6-4784-8084-1D2BB70A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909222-2D02-4962-95CC-A6F390B884A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78757A-A7E6-4784-8084-1D2BB70A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09222-2D02-4962-95CC-A6F390B884A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8757A-A7E6-4784-8084-1D2BB70A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3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909222-2D02-4962-95CC-A6F390B884AC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78757A-A7E6-4784-8084-1D2BB70AC5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6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F75629-05C2-4B42-BE1E-644652B5D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456" y="316367"/>
            <a:ext cx="6885087" cy="311263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513151D-4363-4E8E-8091-C13C81DA1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1167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Business Proposal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Created and Presented by: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Cameron Buzzard</a:t>
            </a:r>
          </a:p>
        </p:txBody>
      </p:sp>
    </p:spTree>
    <p:extLst>
      <p:ext uri="{BB962C8B-B14F-4D97-AF65-F5344CB8AC3E}">
        <p14:creationId xmlns:p14="http://schemas.microsoft.com/office/powerpoint/2010/main" val="343760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9484-2DF9-4B2E-A064-CC35DABE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Recommendation – Model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A0F2-2C22-46C2-8F03-DE0609A4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Decrease total vehicle costs from previous year</a:t>
            </a:r>
          </a:p>
          <a:p>
            <a:r>
              <a:rPr lang="en-US" sz="2800" dirty="0"/>
              <a:t>Increase revenue per vehicle</a:t>
            </a:r>
          </a:p>
          <a:p>
            <a:r>
              <a:rPr lang="en-US" sz="2800" dirty="0"/>
              <a:t>Implement ASAP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DE32432-55B0-4F68-BBDF-C023C8CE19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045134"/>
              </p:ext>
            </p:extLst>
          </p:nvPr>
        </p:nvGraphicFramePr>
        <p:xfrm>
          <a:off x="5521234" y="2412273"/>
          <a:ext cx="6424206" cy="3910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500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39EA-7DDE-49E7-904D-07C5EA87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95432"/>
            <a:ext cx="10058400" cy="936171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Detailed Model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7C2B75-F283-40F3-A6A0-658CFB7EF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2777"/>
              </p:ext>
            </p:extLst>
          </p:nvPr>
        </p:nvGraphicFramePr>
        <p:xfrm>
          <a:off x="1066801" y="1593669"/>
          <a:ext cx="10058398" cy="4590522"/>
        </p:xfrm>
        <a:graphic>
          <a:graphicData uri="http://schemas.openxmlformats.org/drawingml/2006/table">
            <a:tbl>
              <a:tblPr/>
              <a:tblGrid>
                <a:gridCol w="3915866">
                  <a:extLst>
                    <a:ext uri="{9D8B030D-6E8A-4147-A177-3AD203B41FA5}">
                      <a16:colId xmlns:a16="http://schemas.microsoft.com/office/drawing/2014/main" val="2866928590"/>
                    </a:ext>
                  </a:extLst>
                </a:gridCol>
                <a:gridCol w="1535633">
                  <a:extLst>
                    <a:ext uri="{9D8B030D-6E8A-4147-A177-3AD203B41FA5}">
                      <a16:colId xmlns:a16="http://schemas.microsoft.com/office/drawing/2014/main" val="2810559432"/>
                    </a:ext>
                  </a:extLst>
                </a:gridCol>
                <a:gridCol w="1535633">
                  <a:extLst>
                    <a:ext uri="{9D8B030D-6E8A-4147-A177-3AD203B41FA5}">
                      <a16:colId xmlns:a16="http://schemas.microsoft.com/office/drawing/2014/main" val="2513930190"/>
                    </a:ext>
                  </a:extLst>
                </a:gridCol>
                <a:gridCol w="1535633">
                  <a:extLst>
                    <a:ext uri="{9D8B030D-6E8A-4147-A177-3AD203B41FA5}">
                      <a16:colId xmlns:a16="http://schemas.microsoft.com/office/drawing/2014/main" val="1463177070"/>
                    </a:ext>
                  </a:extLst>
                </a:gridCol>
                <a:gridCol w="1535633">
                  <a:extLst>
                    <a:ext uri="{9D8B030D-6E8A-4147-A177-3AD203B41FA5}">
                      <a16:colId xmlns:a16="http://schemas.microsoft.com/office/drawing/2014/main" val="438415002"/>
                    </a:ext>
                  </a:extLst>
                </a:gridCol>
              </a:tblGrid>
              <a:tr h="255029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Previous Year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 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 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 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528441"/>
                  </a:ext>
                </a:extLst>
              </a:tr>
              <a:tr h="2550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Vehicles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4,000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4,000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3,945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3,945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81585"/>
                  </a:ext>
                </a:extLst>
              </a:tr>
              <a:tr h="2550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# of Rentals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100,000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110,000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100,000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110,000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771689"/>
                  </a:ext>
                </a:extLst>
              </a:tr>
              <a:tr h="2550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# of Days Rented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399,947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439,942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399,947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439,942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443800"/>
                  </a:ext>
                </a:extLst>
              </a:tr>
              <a:tr h="2550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Total Days Rented per Vehicle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101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402775"/>
                  </a:ext>
                </a:extLst>
              </a:tr>
              <a:tr h="25502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078062"/>
                  </a:ext>
                </a:extLst>
              </a:tr>
              <a:tr h="25502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411955"/>
                  </a:ext>
                </a:extLst>
              </a:tr>
              <a:tr h="2550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Gross Revenue per Vehicle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$16,216.51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$17,838.16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$16,442.60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$18,086.86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033577"/>
                  </a:ext>
                </a:extLst>
              </a:tr>
              <a:tr h="2550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Gross Revenue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$64,866,040.00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$71,352,644.00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$64,866,040.00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$71,352,644.00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040248"/>
                  </a:ext>
                </a:extLst>
              </a:tr>
              <a:tr h="25502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425107"/>
                  </a:ext>
                </a:extLst>
              </a:tr>
              <a:tr h="2550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Vehicle Cost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$7,061.08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$7,061.08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$7,061.58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$7,061.58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819219"/>
                  </a:ext>
                </a:extLst>
              </a:tr>
              <a:tr h="2550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Vehicle Cost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$28,244,305.68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$28,244,305.68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$27,857,924.88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$27,857,924.88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984487"/>
                  </a:ext>
                </a:extLst>
              </a:tr>
              <a:tr h="2550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Insurance Cost per Vehicle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$1,208.10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$1,208.10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$1,207.65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$1,207.65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607488"/>
                  </a:ext>
                </a:extLst>
              </a:tr>
              <a:tr h="2550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Insurance Cost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$4,832,382.96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$4,832,382.96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$4,764,196.32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$4,764,196.32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206899"/>
                  </a:ext>
                </a:extLst>
              </a:tr>
              <a:tr h="2550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$33,076,688.64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$33,076,688.64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$32,622,121.20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$32,622,121.20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881694"/>
                  </a:ext>
                </a:extLst>
              </a:tr>
              <a:tr h="25502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340445"/>
                  </a:ext>
                </a:extLst>
              </a:tr>
              <a:tr h="2550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Revenue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$31,789,351.36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$38,275,955.36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$32,243,918.80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$38,730,522.80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315745"/>
                  </a:ext>
                </a:extLst>
              </a:tr>
              <a:tr h="2550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Net Revenue per Vehicle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$7,947.34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$9,568.99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$8,173.36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$9,817.62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507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2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8C6E-97DF-414F-98C5-5A1F02A89C5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A1D2-66AB-4288-B4C8-2C9C1A2A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45" y="2017214"/>
            <a:ext cx="10448109" cy="1914353"/>
          </a:xfrm>
        </p:spPr>
        <p:txBody>
          <a:bodyPr>
            <a:normAutofit/>
          </a:bodyPr>
          <a:lstStyle/>
          <a:p>
            <a:r>
              <a:rPr lang="en-US" sz="2800" dirty="0"/>
              <a:t>Improve Lariat business decisions by considering cost and revenue data</a:t>
            </a:r>
          </a:p>
          <a:p>
            <a:r>
              <a:rPr lang="en-US" sz="2800" dirty="0">
                <a:solidFill>
                  <a:srgbClr val="373A36"/>
                </a:solidFill>
                <a:latin typeface="MaisonNeue"/>
              </a:rPr>
              <a:t>Improve </a:t>
            </a:r>
            <a:r>
              <a:rPr lang="en-US" sz="2800" b="0" i="0" dirty="0">
                <a:solidFill>
                  <a:srgbClr val="373A36"/>
                </a:solidFill>
                <a:effectLst/>
                <a:latin typeface="MaisonNeue"/>
              </a:rPr>
              <a:t>decisions about the vehicles purchased for their national fleet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92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5234-258D-4650-87D2-478E133B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Starting Data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915B3-B5B4-4868-B9E1-9CC9073B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vehicles in current fleet with location</a:t>
            </a:r>
          </a:p>
          <a:p>
            <a:r>
              <a:rPr lang="en-US" sz="2800" dirty="0"/>
              <a:t>Monthly costs of each vehicle</a:t>
            </a:r>
          </a:p>
          <a:p>
            <a:r>
              <a:rPr lang="en-US" sz="2800" dirty="0"/>
              <a:t>Revenue of each vehicle, broken down by individual rentals</a:t>
            </a:r>
          </a:p>
          <a:p>
            <a:r>
              <a:rPr lang="en-US" sz="2800" dirty="0"/>
              <a:t>Branch locations</a:t>
            </a:r>
          </a:p>
        </p:txBody>
      </p:sp>
    </p:spTree>
    <p:extLst>
      <p:ext uri="{BB962C8B-B14F-4D97-AF65-F5344CB8AC3E}">
        <p14:creationId xmlns:p14="http://schemas.microsoft.com/office/powerpoint/2010/main" val="402894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115D-B078-4139-94DE-8B78CFCC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Previous Year Performance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1C34A-D7B7-4715-9F57-4E18F274C3ED}"/>
              </a:ext>
            </a:extLst>
          </p:cNvPr>
          <p:cNvSpPr txBox="1"/>
          <p:nvPr/>
        </p:nvSpPr>
        <p:spPr>
          <a:xfrm>
            <a:off x="6888480" y="2278556"/>
            <a:ext cx="47897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4,000 car fleet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100,000 total rentals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Across 50 branch locations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341239-06C9-4389-B399-6597CA553869}"/>
              </a:ext>
            </a:extLst>
          </p:cNvPr>
          <p:cNvSpPr txBox="1"/>
          <p:nvPr/>
        </p:nvSpPr>
        <p:spPr>
          <a:xfrm>
            <a:off x="2786742" y="5347975"/>
            <a:ext cx="661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*Average Net Revenue per Vehicle</a:t>
            </a:r>
            <a:r>
              <a:rPr lang="en-US" sz="2400" dirty="0"/>
              <a:t> =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$7,947.34</a:t>
            </a:r>
            <a:r>
              <a:rPr lang="en-US" sz="2800" dirty="0"/>
              <a:t>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6E33F26-5A04-4EF0-9E9D-0CA456EC55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834336"/>
              </p:ext>
            </p:extLst>
          </p:nvPr>
        </p:nvGraphicFramePr>
        <p:xfrm>
          <a:off x="1711235" y="1987549"/>
          <a:ext cx="5037908" cy="3246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491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3CA4-060A-4601-8947-7DCF6210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Key Findings and Focus Areas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05AE-E46A-45BD-9B89-9206E8843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71909" cy="4023360"/>
          </a:xfrm>
        </p:spPr>
        <p:txBody>
          <a:bodyPr>
            <a:normAutofit/>
          </a:bodyPr>
          <a:lstStyle/>
          <a:p>
            <a:r>
              <a:rPr lang="en-US" sz="2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100</a:t>
            </a:r>
            <a:r>
              <a:rPr lang="en-US" sz="2800" dirty="0"/>
              <a:t> days = 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days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ented per vehicle per year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55 vehicles are nonprofitable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Across 32 branch locations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Will not require a vehicle restructure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Spread amongst a wide range of vehicle types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EF25C03-E648-4477-AD1A-6656DC37B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242489"/>
              </p:ext>
            </p:extLst>
          </p:nvPr>
        </p:nvGraphicFramePr>
        <p:xfrm>
          <a:off x="7358743" y="2225284"/>
          <a:ext cx="5344160" cy="3752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998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21A1-E5D0-4DBC-8FD4-A761A17A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Additional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7D15-2D99-480C-A768-AAEDDD59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7840"/>
            <a:ext cx="10515600" cy="47928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Top 3 performing branches by revenue: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Las Vegas (27), Washington D.C. (35), and Los Angeles (42)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Lowest performing branches: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New York City (48), York (26), Washington D.C. (20)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Rentals by gender are 49% women to 51%men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Airport  and non-airport locations have very similar profit and rental numbers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All branches are profitable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4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3A89-6AD8-43C9-938D-21BFA7A4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69D8-860C-487B-A9FA-8AFE4B0D7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556"/>
            <a:ext cx="10515600" cy="782546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Assume a 10 % increase in overall business, no increase in vehicle fleet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9377F-AAAF-4F9E-9ED5-A36B38C0D03C}"/>
              </a:ext>
            </a:extLst>
          </p:cNvPr>
          <p:cNvSpPr txBox="1"/>
          <p:nvPr/>
        </p:nvSpPr>
        <p:spPr>
          <a:xfrm>
            <a:off x="6958149" y="2473234"/>
            <a:ext cx="52338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4,000 car fleet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/>
              <a:t>110,000</a:t>
            </a:r>
            <a:r>
              <a:rPr lang="en-US" sz="2800" u="sng" dirty="0"/>
              <a:t> total rentals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days </a:t>
            </a:r>
            <a:r>
              <a:rPr lang="en-US" sz="2800" u="sng" dirty="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r>
              <a:rPr lang="en-US" sz="280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ented per vehicle per year increases to </a:t>
            </a:r>
            <a:r>
              <a:rPr lang="en-US" sz="2800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110 </a:t>
            </a:r>
            <a:r>
              <a:rPr lang="en-US" sz="280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Vehicle costs will remain level to previous year</a:t>
            </a:r>
            <a:endParaRPr lang="en-US" sz="2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A2FD4-3399-4CFD-AEEB-69ED4BA34968}"/>
              </a:ext>
            </a:extLst>
          </p:cNvPr>
          <p:cNvSpPr txBox="1"/>
          <p:nvPr/>
        </p:nvSpPr>
        <p:spPr>
          <a:xfrm>
            <a:off x="2786742" y="5647776"/>
            <a:ext cx="661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*Average Net Revenue per Vehicle</a:t>
            </a:r>
            <a:r>
              <a:rPr lang="en-US" sz="2400" dirty="0"/>
              <a:t> =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$9,569</a:t>
            </a:r>
            <a:r>
              <a:rPr lang="en-US" sz="2800" dirty="0"/>
              <a:t>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B21E39-A46D-4693-9D16-3C6AB55EB6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093729"/>
              </p:ext>
            </p:extLst>
          </p:nvPr>
        </p:nvGraphicFramePr>
        <p:xfrm>
          <a:off x="1254034" y="2473233"/>
          <a:ext cx="5042263" cy="3056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204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3A89-6AD8-43C9-938D-21BFA7A4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69D8-860C-487B-A9FA-8AFE4B0D7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7360"/>
            <a:ext cx="10515600" cy="782546"/>
          </a:xfrm>
        </p:spPr>
        <p:txBody>
          <a:bodyPr>
            <a:noAutofit/>
          </a:bodyPr>
          <a:lstStyle/>
          <a:p>
            <a:r>
              <a:rPr lang="en-US" sz="2800" dirty="0"/>
              <a:t>Sell all non-profitable vehicles from previous year (55 vehicles), no increase in business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9377F-AAAF-4F9E-9ED5-A36B38C0D03C}"/>
              </a:ext>
            </a:extLst>
          </p:cNvPr>
          <p:cNvSpPr txBox="1"/>
          <p:nvPr/>
        </p:nvSpPr>
        <p:spPr>
          <a:xfrm>
            <a:off x="6958149" y="2646374"/>
            <a:ext cx="52338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/>
              <a:t>3,945</a:t>
            </a:r>
            <a:r>
              <a:rPr lang="en-US" sz="2800" u="sng" dirty="0"/>
              <a:t> car fleet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100,000 total rentals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Vehicle costs will decrease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days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r>
              <a:rPr lang="en-US" sz="28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ented per vehicle per year increases slightly to </a:t>
            </a:r>
            <a:r>
              <a:rPr lang="en-US" sz="2800" b="1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101 </a:t>
            </a:r>
            <a:r>
              <a:rPr lang="en-US" sz="28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A2FD4-3399-4CFD-AEEB-69ED4BA34968}"/>
              </a:ext>
            </a:extLst>
          </p:cNvPr>
          <p:cNvSpPr txBox="1"/>
          <p:nvPr/>
        </p:nvSpPr>
        <p:spPr>
          <a:xfrm>
            <a:off x="2786742" y="5647776"/>
            <a:ext cx="661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*Average Net Revenue per Vehicle</a:t>
            </a:r>
            <a:r>
              <a:rPr lang="en-US" sz="2400" dirty="0"/>
              <a:t> =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$8,173.36</a:t>
            </a:r>
            <a:r>
              <a:rPr lang="en-US" sz="2800" dirty="0"/>
              <a:t>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58B79B3-0566-4E98-A3C1-4075D3C48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560067"/>
              </p:ext>
            </p:extLst>
          </p:nvPr>
        </p:nvGraphicFramePr>
        <p:xfrm>
          <a:off x="1245327" y="2536290"/>
          <a:ext cx="5068388" cy="2985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985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3A89-6AD8-43C9-938D-21BFA7A4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A3E"/>
                </a:solidFill>
              </a:rPr>
              <a:t>Model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69D8-860C-487B-A9FA-8AFE4B0D7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7360"/>
            <a:ext cx="10515600" cy="782546"/>
          </a:xfrm>
        </p:spPr>
        <p:txBody>
          <a:bodyPr>
            <a:noAutofit/>
          </a:bodyPr>
          <a:lstStyle/>
          <a:p>
            <a:r>
              <a:rPr lang="en-US" sz="2800" dirty="0"/>
              <a:t>Combine Model 1 and 2 (increase business and eliminating non-profitable vehicles)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9377F-AAAF-4F9E-9ED5-A36B38C0D03C}"/>
              </a:ext>
            </a:extLst>
          </p:cNvPr>
          <p:cNvSpPr txBox="1"/>
          <p:nvPr/>
        </p:nvSpPr>
        <p:spPr>
          <a:xfrm>
            <a:off x="6958149" y="2646374"/>
            <a:ext cx="52338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/>
              <a:t>3,945</a:t>
            </a:r>
            <a:r>
              <a:rPr lang="en-US" sz="2800" u="sng" dirty="0"/>
              <a:t> car fleet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110,000 total rentals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Average days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r>
              <a:rPr lang="en-US" sz="28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ented per vehicle per year increases to </a:t>
            </a:r>
            <a:r>
              <a:rPr lang="en-US" sz="2800" b="1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112 </a:t>
            </a:r>
            <a:r>
              <a:rPr lang="en-US" sz="2800" i="0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A2FD4-3399-4CFD-AEEB-69ED4BA34968}"/>
              </a:ext>
            </a:extLst>
          </p:cNvPr>
          <p:cNvSpPr txBox="1"/>
          <p:nvPr/>
        </p:nvSpPr>
        <p:spPr>
          <a:xfrm>
            <a:off x="2786742" y="5647776"/>
            <a:ext cx="661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*Average Net Revenue per Vehicle</a:t>
            </a:r>
            <a:r>
              <a:rPr lang="en-US" sz="2400" dirty="0"/>
              <a:t> =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$9,817.62</a:t>
            </a:r>
            <a:r>
              <a:rPr lang="en-US" sz="2800" dirty="0"/>
              <a:t>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FD3D14-8C1B-4CF9-B0F0-F97B699FCE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697723"/>
              </p:ext>
            </p:extLst>
          </p:nvPr>
        </p:nvGraphicFramePr>
        <p:xfrm>
          <a:off x="1201782" y="2519906"/>
          <a:ext cx="5146767" cy="3001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83966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419</TotalTime>
  <Words>512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MaisonNeue</vt:lpstr>
      <vt:lpstr>Retrospect</vt:lpstr>
      <vt:lpstr>PowerPoint Presentation</vt:lpstr>
      <vt:lpstr>Objective</vt:lpstr>
      <vt:lpstr>Starting Data Provided</vt:lpstr>
      <vt:lpstr>Previous Year Performance</vt:lpstr>
      <vt:lpstr>Key Findings and Focus Areas </vt:lpstr>
      <vt:lpstr>Additional Findings</vt:lpstr>
      <vt:lpstr>Model 1</vt:lpstr>
      <vt:lpstr>Model 2</vt:lpstr>
      <vt:lpstr>Model 3</vt:lpstr>
      <vt:lpstr>Recommendation – Model 3</vt:lpstr>
      <vt:lpstr>Detailed Model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BUZZARD</dc:creator>
  <cp:lastModifiedBy>CAMERON BUZZARD</cp:lastModifiedBy>
  <cp:revision>17</cp:revision>
  <dcterms:created xsi:type="dcterms:W3CDTF">2020-11-13T17:15:54Z</dcterms:created>
  <dcterms:modified xsi:type="dcterms:W3CDTF">2020-11-15T21:58:48Z</dcterms:modified>
</cp:coreProperties>
</file>