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5" r:id="rId3"/>
    <p:sldId id="278" r:id="rId4"/>
    <p:sldId id="277" r:id="rId5"/>
    <p:sldId id="272" r:id="rId6"/>
    <p:sldId id="27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>
      <p:cViewPr varScale="1">
        <p:scale>
          <a:sx n="85" d="100"/>
          <a:sy n="85" d="100"/>
        </p:scale>
        <p:origin x="96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4/17/2019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4/17/2019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Face classifier </a:t>
            </a:r>
            <a:br>
              <a:rPr lang="en-IN" dirty="0" smtClean="0"/>
            </a:br>
            <a:r>
              <a:rPr lang="en-IN" dirty="0" smtClean="0"/>
              <a:t>						</a:t>
            </a:r>
            <a:r>
              <a:rPr lang="en-IN" sz="3600" dirty="0" smtClean="0"/>
              <a:t>-by fy_rocks</a:t>
            </a:r>
            <a:endParaRPr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Detect person’s age and gender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0" y="-1736"/>
            <a:ext cx="9144000" cy="910456"/>
          </a:xfrm>
        </p:spPr>
        <p:txBody>
          <a:bodyPr/>
          <a:lstStyle/>
          <a:p>
            <a:r>
              <a:rPr lang="en-IN" dirty="0" smtClean="0"/>
              <a:t>Face classifier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877723"/>
            <a:ext cx="9144000" cy="2551277"/>
          </a:xfrm>
        </p:spPr>
        <p:txBody>
          <a:bodyPr/>
          <a:lstStyle/>
          <a:p>
            <a:r>
              <a:rPr lang="en-IN" dirty="0"/>
              <a:t>P</a:t>
            </a:r>
            <a:r>
              <a:rPr lang="en-IN" dirty="0" smtClean="0"/>
              <a:t>redict </a:t>
            </a:r>
            <a:r>
              <a:rPr lang="en-IN" dirty="0"/>
              <a:t>age, gender in </a:t>
            </a:r>
            <a:r>
              <a:rPr lang="en-IN" dirty="0" smtClean="0"/>
              <a:t>real-time </a:t>
            </a:r>
            <a:r>
              <a:rPr lang="en-IN" dirty="0"/>
              <a:t>with </a:t>
            </a:r>
            <a:r>
              <a:rPr lang="en-IN" dirty="0" smtClean="0"/>
              <a:t>built-in </a:t>
            </a:r>
            <a:r>
              <a:rPr lang="en-IN" dirty="0"/>
              <a:t>webcam of laptop.</a:t>
            </a:r>
          </a:p>
          <a:p>
            <a:r>
              <a:rPr lang="en-IN" dirty="0"/>
              <a:t>P</a:t>
            </a:r>
            <a:r>
              <a:rPr lang="en-IN" dirty="0" smtClean="0"/>
              <a:t>redict </a:t>
            </a:r>
            <a:r>
              <a:rPr lang="en-IN" dirty="0"/>
              <a:t>age, gender from any directory or any particular image.</a:t>
            </a:r>
          </a:p>
          <a:p>
            <a:r>
              <a:rPr lang="en-IN" dirty="0"/>
              <a:t>C</a:t>
            </a:r>
            <a:r>
              <a:rPr lang="en-IN" dirty="0" smtClean="0"/>
              <a:t>an </a:t>
            </a:r>
            <a:r>
              <a:rPr lang="en-IN" dirty="0"/>
              <a:t>save predicted data in csv or json file format. </a:t>
            </a:r>
            <a:endParaRPr lang="en-IN" dirty="0" smtClean="0"/>
          </a:p>
          <a:p>
            <a:r>
              <a:rPr lang="en-IN" dirty="0" smtClean="0"/>
              <a:t>Can show images with data and detected faces.</a:t>
            </a:r>
          </a:p>
          <a:p>
            <a:r>
              <a:rPr lang="en-IN" dirty="0" smtClean="0"/>
              <a:t>Trained more than 100k+ images of celebrities</a:t>
            </a:r>
          </a:p>
          <a:p>
            <a:endParaRPr lang="en-IN" dirty="0"/>
          </a:p>
          <a:p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536" y="4509120"/>
            <a:ext cx="7620000" cy="22383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15480" y="3450291"/>
            <a:ext cx="90428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Convolutional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08312" y="-25643"/>
            <a:ext cx="68880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In total we obtained 460,723 face images from 20,284 celebrities from IMDb and 62,328 from Wikipedia, thus 523,051 in total.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546938"/>
            <a:ext cx="11355385" cy="633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04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28" y="0"/>
            <a:ext cx="9649072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rot="16200000">
            <a:off x="-128627" y="2532965"/>
            <a:ext cx="24529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351896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20" y="0"/>
            <a:ext cx="5008484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017" y="-6846"/>
            <a:ext cx="3960440" cy="68580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5735960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248128" y="5301208"/>
            <a:ext cx="351964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 prediction </a:t>
            </a:r>
          </a:p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 +- 5 years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0" y="0"/>
            <a:ext cx="121462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18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186</TotalTime>
  <Words>93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Candara</vt:lpstr>
      <vt:lpstr>Consolas</vt:lpstr>
      <vt:lpstr>Tech Computer 16x9</vt:lpstr>
      <vt:lpstr>Face classifier        -by fy_rocks</vt:lpstr>
      <vt:lpstr>Face classifier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classifier</dc:title>
  <dc:creator>Pratik Narola</dc:creator>
  <cp:lastModifiedBy>Pratik Narola</cp:lastModifiedBy>
  <cp:revision>9</cp:revision>
  <dcterms:created xsi:type="dcterms:W3CDTF">2019-04-17T07:03:35Z</dcterms:created>
  <dcterms:modified xsi:type="dcterms:W3CDTF">2019-04-17T10:10:03Z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