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1" r:id="rId6"/>
    <p:sldId id="277" r:id="rId7"/>
    <p:sldId id="274" r:id="rId8"/>
    <p:sldId id="276" r:id="rId9"/>
    <p:sldId id="26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563"/>
    <a:srgbClr val="CF4066"/>
    <a:srgbClr val="E86689"/>
    <a:srgbClr val="E0557A"/>
    <a:srgbClr val="F0CD94"/>
    <a:srgbClr val="F6E1C0"/>
    <a:srgbClr val="FEE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7229F-B9DD-4BF0-9F7C-F8375CDCBC93}" v="248" dt="2024-10-24T18:31:26.818"/>
    <p1510:client id="{1B03B7AB-B94D-4FC9-9F92-555C944CBE6B}" v="11" dt="2024-10-23T19:50:23.808"/>
    <p1510:client id="{671075E6-F54F-6427-9408-DB98DE5C9757}" v="3" dt="2024-10-23T19:27:17.533"/>
    <p1510:client id="{B6BEA3E4-5788-26A9-AFB0-0476039173A2}" v="2" dt="2024-10-23T19:48:28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6928" autoAdjust="0"/>
  </p:normalViewPr>
  <p:slideViewPr>
    <p:cSldViewPr snapToGrid="0">
      <p:cViewPr varScale="1">
        <p:scale>
          <a:sx n="96" d="100"/>
          <a:sy n="96" d="100"/>
        </p:scale>
        <p:origin x="1140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s Rupani" userId="cdd2a9af-467a-4d2c-a2ef-81b9933e2420" providerId="ADAL" clId="{07C7229F-B9DD-4BF0-9F7C-F8375CDCBC93}"/>
    <pc:docChg chg="undo redo custSel addSld delSld modSld sldOrd">
      <pc:chgData name="Paras Rupani" userId="cdd2a9af-467a-4d2c-a2ef-81b9933e2420" providerId="ADAL" clId="{07C7229F-B9DD-4BF0-9F7C-F8375CDCBC93}" dt="2024-10-24T19:10:40.259" v="5201" actId="20577"/>
      <pc:docMkLst>
        <pc:docMk/>
      </pc:docMkLst>
      <pc:sldChg chg="addSp delSp modSp mod modNotesTx">
        <pc:chgData name="Paras Rupani" userId="cdd2a9af-467a-4d2c-a2ef-81b9933e2420" providerId="ADAL" clId="{07C7229F-B9DD-4BF0-9F7C-F8375CDCBC93}" dt="2024-10-24T18:30:16.736" v="4870" actId="6549"/>
        <pc:sldMkLst>
          <pc:docMk/>
          <pc:sldMk cId="1829766504" sldId="257"/>
        </pc:sldMkLst>
        <pc:spChg chg="mod">
          <ac:chgData name="Paras Rupani" userId="cdd2a9af-467a-4d2c-a2ef-81b9933e2420" providerId="ADAL" clId="{07C7229F-B9DD-4BF0-9F7C-F8375CDCBC93}" dt="2024-10-24T14:11:52.494" v="2104" actId="20577"/>
          <ac:spMkLst>
            <pc:docMk/>
            <pc:sldMk cId="1829766504" sldId="257"/>
            <ac:spMk id="2" creationId="{883E6F6E-2B02-BE79-CC55-B34654902240}"/>
          </ac:spMkLst>
        </pc:spChg>
        <pc:spChg chg="del mod">
          <ac:chgData name="Paras Rupani" userId="cdd2a9af-467a-4d2c-a2ef-81b9933e2420" providerId="ADAL" clId="{07C7229F-B9DD-4BF0-9F7C-F8375CDCBC93}" dt="2024-10-24T15:32:05.673" v="4398" actId="478"/>
          <ac:spMkLst>
            <pc:docMk/>
            <pc:sldMk cId="1829766504" sldId="257"/>
            <ac:spMk id="12" creationId="{A335D064-C7BF-5F73-2992-ECBAF49DFBE0}"/>
          </ac:spMkLst>
        </pc:spChg>
        <pc:picChg chg="add mod">
          <ac:chgData name="Paras Rupani" userId="cdd2a9af-467a-4d2c-a2ef-81b9933e2420" providerId="ADAL" clId="{07C7229F-B9DD-4BF0-9F7C-F8375CDCBC93}" dt="2024-10-24T15:32:11.576" v="4400" actId="1076"/>
          <ac:picMkLst>
            <pc:docMk/>
            <pc:sldMk cId="1829766504" sldId="257"/>
            <ac:picMk id="4" creationId="{CB91033D-A777-9D8F-7E44-9D4F1068D2D2}"/>
          </ac:picMkLst>
        </pc:picChg>
      </pc:sldChg>
      <pc:sldChg chg="modSp mod">
        <pc:chgData name="Paras Rupani" userId="cdd2a9af-467a-4d2c-a2ef-81b9933e2420" providerId="ADAL" clId="{07C7229F-B9DD-4BF0-9F7C-F8375CDCBC93}" dt="2024-10-23T18:32:07.310" v="245" actId="113"/>
        <pc:sldMkLst>
          <pc:docMk/>
          <pc:sldMk cId="2197912773" sldId="261"/>
        </pc:sldMkLst>
        <pc:graphicFrameChg chg="mod modGraphic">
          <ac:chgData name="Paras Rupani" userId="cdd2a9af-467a-4d2c-a2ef-81b9933e2420" providerId="ADAL" clId="{07C7229F-B9DD-4BF0-9F7C-F8375CDCBC93}" dt="2024-10-23T18:32:07.310" v="245" actId="113"/>
          <ac:graphicFrameMkLst>
            <pc:docMk/>
            <pc:sldMk cId="2197912773" sldId="261"/>
            <ac:graphicFrameMk id="7" creationId="{8D9C39B8-786B-C250-3701-4E73186C8FDA}"/>
          </ac:graphicFrameMkLst>
        </pc:graphicFrameChg>
      </pc:sldChg>
      <pc:sldChg chg="addSp delSp modSp mod ord modNotesTx">
        <pc:chgData name="Paras Rupani" userId="cdd2a9af-467a-4d2c-a2ef-81b9933e2420" providerId="ADAL" clId="{07C7229F-B9DD-4BF0-9F7C-F8375CDCBC93}" dt="2024-10-24T18:47:58.556" v="5176" actId="20577"/>
        <pc:sldMkLst>
          <pc:docMk/>
          <pc:sldMk cId="301578270" sldId="264"/>
        </pc:sldMkLst>
        <pc:spChg chg="add">
          <ac:chgData name="Paras Rupani" userId="cdd2a9af-467a-4d2c-a2ef-81b9933e2420" providerId="ADAL" clId="{07C7229F-B9DD-4BF0-9F7C-F8375CDCBC93}" dt="2024-10-23T18:28:48.982" v="184"/>
          <ac:spMkLst>
            <pc:docMk/>
            <pc:sldMk cId="301578270" sldId="264"/>
            <ac:spMk id="3" creationId="{8C76CAED-FAD3-752E-0415-D5873069464A}"/>
          </ac:spMkLst>
        </pc:spChg>
        <pc:spChg chg="mod">
          <ac:chgData name="Paras Rupani" userId="cdd2a9af-467a-4d2c-a2ef-81b9933e2420" providerId="ADAL" clId="{07C7229F-B9DD-4BF0-9F7C-F8375CDCBC93}" dt="2024-10-24T13:53:17.421" v="1462" actId="20577"/>
          <ac:spMkLst>
            <pc:docMk/>
            <pc:sldMk cId="301578270" sldId="264"/>
            <ac:spMk id="4" creationId="{911C0E2D-48C3-17F5-3C21-D20067341BE1}"/>
          </ac:spMkLst>
        </pc:spChg>
        <pc:spChg chg="add">
          <ac:chgData name="Paras Rupani" userId="cdd2a9af-467a-4d2c-a2ef-81b9933e2420" providerId="ADAL" clId="{07C7229F-B9DD-4BF0-9F7C-F8375CDCBC93}" dt="2024-10-23T18:28:51.892" v="187"/>
          <ac:spMkLst>
            <pc:docMk/>
            <pc:sldMk cId="301578270" sldId="264"/>
            <ac:spMk id="5" creationId="{4D45D276-CD28-B0EA-5563-3706528953CF}"/>
          </ac:spMkLst>
        </pc:spChg>
        <pc:spChg chg="add del mod">
          <ac:chgData name="Paras Rupani" userId="cdd2a9af-467a-4d2c-a2ef-81b9933e2420" providerId="ADAL" clId="{07C7229F-B9DD-4BF0-9F7C-F8375CDCBC93}" dt="2024-10-24T14:09:39.543" v="2058" actId="478"/>
          <ac:spMkLst>
            <pc:docMk/>
            <pc:sldMk cId="301578270" sldId="264"/>
            <ac:spMk id="5" creationId="{CFA695AE-F441-01C9-B4D7-9CA40EB98525}"/>
          </ac:spMkLst>
        </pc:spChg>
        <pc:spChg chg="add">
          <ac:chgData name="Paras Rupani" userId="cdd2a9af-467a-4d2c-a2ef-81b9933e2420" providerId="ADAL" clId="{07C7229F-B9DD-4BF0-9F7C-F8375CDCBC93}" dt="2024-10-23T18:28:58.394" v="188"/>
          <ac:spMkLst>
            <pc:docMk/>
            <pc:sldMk cId="301578270" sldId="264"/>
            <ac:spMk id="6" creationId="{8920A0E6-91F3-D24A-ABC2-1D2153CED60C}"/>
          </ac:spMkLst>
        </pc:spChg>
        <pc:spChg chg="add">
          <ac:chgData name="Paras Rupani" userId="cdd2a9af-467a-4d2c-a2ef-81b9933e2420" providerId="ADAL" clId="{07C7229F-B9DD-4BF0-9F7C-F8375CDCBC93}" dt="2024-10-23T18:29:00.765" v="194"/>
          <ac:spMkLst>
            <pc:docMk/>
            <pc:sldMk cId="301578270" sldId="264"/>
            <ac:spMk id="7" creationId="{10D9C845-A87E-971C-0F40-EAF91DB8D714}"/>
          </ac:spMkLst>
        </pc:spChg>
        <pc:spChg chg="add">
          <ac:chgData name="Paras Rupani" userId="cdd2a9af-467a-4d2c-a2ef-81b9933e2420" providerId="ADAL" clId="{07C7229F-B9DD-4BF0-9F7C-F8375CDCBC93}" dt="2024-10-23T18:29:20.400" v="208"/>
          <ac:spMkLst>
            <pc:docMk/>
            <pc:sldMk cId="301578270" sldId="264"/>
            <ac:spMk id="9" creationId="{1E6DB845-EBF4-A515-833A-93E6253289AE}"/>
          </ac:spMkLst>
        </pc:spChg>
      </pc:sldChg>
      <pc:sldChg chg="delSp modSp add del mod modNotesTx">
        <pc:chgData name="Paras Rupani" userId="cdd2a9af-467a-4d2c-a2ef-81b9933e2420" providerId="ADAL" clId="{07C7229F-B9DD-4BF0-9F7C-F8375CDCBC93}" dt="2024-10-24T18:43:50.751" v="5112" actId="47"/>
        <pc:sldMkLst>
          <pc:docMk/>
          <pc:sldMk cId="3946398409" sldId="266"/>
        </pc:sldMkLst>
        <pc:spChg chg="del mod">
          <ac:chgData name="Paras Rupani" userId="cdd2a9af-467a-4d2c-a2ef-81b9933e2420" providerId="ADAL" clId="{07C7229F-B9DD-4BF0-9F7C-F8375CDCBC93}" dt="2024-10-23T14:25:42.049" v="12" actId="478"/>
          <ac:spMkLst>
            <pc:docMk/>
            <pc:sldMk cId="3946398409" sldId="266"/>
            <ac:spMk id="3" creationId="{638835BA-8505-9459-586C-C1BB165D2BC4}"/>
          </ac:spMkLst>
        </pc:spChg>
        <pc:spChg chg="mod">
          <ac:chgData name="Paras Rupani" userId="cdd2a9af-467a-4d2c-a2ef-81b9933e2420" providerId="ADAL" clId="{07C7229F-B9DD-4BF0-9F7C-F8375CDCBC93}" dt="2024-10-24T18:43:17.944" v="5111" actId="20577"/>
          <ac:spMkLst>
            <pc:docMk/>
            <pc:sldMk cId="3946398409" sldId="266"/>
            <ac:spMk id="12" creationId="{A335D064-C7BF-5F73-2992-ECBAF49DFBE0}"/>
          </ac:spMkLst>
        </pc:spChg>
      </pc:sldChg>
      <pc:sldChg chg="addSp delSp modSp mod modNotesTx">
        <pc:chgData name="Paras Rupani" userId="cdd2a9af-467a-4d2c-a2ef-81b9933e2420" providerId="ADAL" clId="{07C7229F-B9DD-4BF0-9F7C-F8375CDCBC93}" dt="2024-10-24T14:37:14.846" v="2514" actId="20577"/>
        <pc:sldMkLst>
          <pc:docMk/>
          <pc:sldMk cId="1269396103" sldId="274"/>
        </pc:sldMkLst>
        <pc:spChg chg="mod">
          <ac:chgData name="Paras Rupani" userId="cdd2a9af-467a-4d2c-a2ef-81b9933e2420" providerId="ADAL" clId="{07C7229F-B9DD-4BF0-9F7C-F8375CDCBC93}" dt="2024-10-24T14:34:58.632" v="2293" actId="20577"/>
          <ac:spMkLst>
            <pc:docMk/>
            <pc:sldMk cId="1269396103" sldId="274"/>
            <ac:spMk id="2" creationId="{883E6F6E-2B02-BE79-CC55-B34654902240}"/>
          </ac:spMkLst>
        </pc:spChg>
        <pc:spChg chg="del mod">
          <ac:chgData name="Paras Rupani" userId="cdd2a9af-467a-4d2c-a2ef-81b9933e2420" providerId="ADAL" clId="{07C7229F-B9DD-4BF0-9F7C-F8375CDCBC93}" dt="2024-10-23T19:56:18.165" v="279" actId="478"/>
          <ac:spMkLst>
            <pc:docMk/>
            <pc:sldMk cId="1269396103" sldId="274"/>
            <ac:spMk id="3" creationId="{E982FC2A-800C-13EB-BD08-F17D61602D45}"/>
          </ac:spMkLst>
        </pc:spChg>
        <pc:spChg chg="add mod">
          <ac:chgData name="Paras Rupani" userId="cdd2a9af-467a-4d2c-a2ef-81b9933e2420" providerId="ADAL" clId="{07C7229F-B9DD-4BF0-9F7C-F8375CDCBC93}" dt="2024-10-24T13:21:36.724" v="316" actId="20577"/>
          <ac:spMkLst>
            <pc:docMk/>
            <pc:sldMk cId="1269396103" sldId="274"/>
            <ac:spMk id="4" creationId="{AFDD71EC-F954-5935-35A3-22C51DF00F6D}"/>
          </ac:spMkLst>
        </pc:spChg>
      </pc:sldChg>
      <pc:sldChg chg="del">
        <pc:chgData name="Paras Rupani" userId="cdd2a9af-467a-4d2c-a2ef-81b9933e2420" providerId="ADAL" clId="{07C7229F-B9DD-4BF0-9F7C-F8375CDCBC93}" dt="2024-10-23T14:25:47.065" v="13" actId="47"/>
        <pc:sldMkLst>
          <pc:docMk/>
          <pc:sldMk cId="529139422" sldId="275"/>
        </pc:sldMkLst>
      </pc:sldChg>
      <pc:sldChg chg="addSp delSp modSp add mod">
        <pc:chgData name="Paras Rupani" userId="cdd2a9af-467a-4d2c-a2ef-81b9933e2420" providerId="ADAL" clId="{07C7229F-B9DD-4BF0-9F7C-F8375CDCBC93}" dt="2024-10-23T15:02:54.258" v="183" actId="6549"/>
        <pc:sldMkLst>
          <pc:docMk/>
          <pc:sldMk cId="3954217843" sldId="275"/>
        </pc:sldMkLst>
        <pc:spChg chg="add">
          <ac:chgData name="Paras Rupani" userId="cdd2a9af-467a-4d2c-a2ef-81b9933e2420" providerId="ADAL" clId="{07C7229F-B9DD-4BF0-9F7C-F8375CDCBC93}" dt="2024-10-23T14:40:17.216" v="109"/>
          <ac:spMkLst>
            <pc:docMk/>
            <pc:sldMk cId="3954217843" sldId="275"/>
            <ac:spMk id="3" creationId="{25769669-4052-8C2F-D289-791EC1D564D1}"/>
          </ac:spMkLst>
        </pc:spChg>
        <pc:spChg chg="add">
          <ac:chgData name="Paras Rupani" userId="cdd2a9af-467a-4d2c-a2ef-81b9933e2420" providerId="ADAL" clId="{07C7229F-B9DD-4BF0-9F7C-F8375CDCBC93}" dt="2024-10-23T14:40:20.148" v="112"/>
          <ac:spMkLst>
            <pc:docMk/>
            <pc:sldMk cId="3954217843" sldId="275"/>
            <ac:spMk id="4" creationId="{B5EFE63D-3A3B-7660-C6DD-4928D7A2247F}"/>
          </ac:spMkLst>
        </pc:spChg>
        <pc:spChg chg="add del mod">
          <ac:chgData name="Paras Rupani" userId="cdd2a9af-467a-4d2c-a2ef-81b9933e2420" providerId="ADAL" clId="{07C7229F-B9DD-4BF0-9F7C-F8375CDCBC93}" dt="2024-10-23T14:41:46.764" v="154"/>
          <ac:spMkLst>
            <pc:docMk/>
            <pc:sldMk cId="3954217843" sldId="275"/>
            <ac:spMk id="5" creationId="{841E3DA8-5C50-13C4-6996-189E70F722E1}"/>
          </ac:spMkLst>
        </pc:spChg>
        <pc:spChg chg="mod">
          <ac:chgData name="Paras Rupani" userId="cdd2a9af-467a-4d2c-a2ef-81b9933e2420" providerId="ADAL" clId="{07C7229F-B9DD-4BF0-9F7C-F8375CDCBC93}" dt="2024-10-23T15:02:54.258" v="183" actId="6549"/>
          <ac:spMkLst>
            <pc:docMk/>
            <pc:sldMk cId="3954217843" sldId="275"/>
            <ac:spMk id="12" creationId="{A335D064-C7BF-5F73-2992-ECBAF49DFBE0}"/>
          </ac:spMkLst>
        </pc:spChg>
      </pc:sldChg>
      <pc:sldChg chg="modSp mod modNotesTx">
        <pc:chgData name="Paras Rupani" userId="cdd2a9af-467a-4d2c-a2ef-81b9933e2420" providerId="ADAL" clId="{07C7229F-B9DD-4BF0-9F7C-F8375CDCBC93}" dt="2024-10-24T15:32:31.971" v="4401" actId="33524"/>
        <pc:sldMkLst>
          <pc:docMk/>
          <pc:sldMk cId="1422267414" sldId="276"/>
        </pc:sldMkLst>
        <pc:spChg chg="mod">
          <ac:chgData name="Paras Rupani" userId="cdd2a9af-467a-4d2c-a2ef-81b9933e2420" providerId="ADAL" clId="{07C7229F-B9DD-4BF0-9F7C-F8375CDCBC93}" dt="2024-10-23T19:28:11.537" v="249" actId="14100"/>
          <ac:spMkLst>
            <pc:docMk/>
            <pc:sldMk cId="1422267414" sldId="276"/>
            <ac:spMk id="2" creationId="{883E6F6E-2B02-BE79-CC55-B34654902240}"/>
          </ac:spMkLst>
        </pc:spChg>
        <pc:picChg chg="mod modCrop">
          <ac:chgData name="Paras Rupani" userId="cdd2a9af-467a-4d2c-a2ef-81b9933e2420" providerId="ADAL" clId="{07C7229F-B9DD-4BF0-9F7C-F8375CDCBC93}" dt="2024-10-23T19:50:49.441" v="271" actId="1076"/>
          <ac:picMkLst>
            <pc:docMk/>
            <pc:sldMk cId="1422267414" sldId="276"/>
            <ac:picMk id="3" creationId="{52962571-39DC-C8E4-E3A2-C837FF72AE6F}"/>
          </ac:picMkLst>
        </pc:picChg>
        <pc:picChg chg="mod">
          <ac:chgData name="Paras Rupani" userId="cdd2a9af-467a-4d2c-a2ef-81b9933e2420" providerId="ADAL" clId="{07C7229F-B9DD-4BF0-9F7C-F8375CDCBC93}" dt="2024-10-23T19:28:23.906" v="252" actId="14100"/>
          <ac:picMkLst>
            <pc:docMk/>
            <pc:sldMk cId="1422267414" sldId="276"/>
            <ac:picMk id="4" creationId="{67CB4219-6730-79EB-5679-9B7EFCC72178}"/>
          </ac:picMkLst>
        </pc:picChg>
      </pc:sldChg>
      <pc:sldChg chg="modSp add mod ord modNotesTx">
        <pc:chgData name="Paras Rupani" userId="cdd2a9af-467a-4d2c-a2ef-81b9933e2420" providerId="ADAL" clId="{07C7229F-B9DD-4BF0-9F7C-F8375CDCBC93}" dt="2024-10-24T19:10:40.259" v="5201" actId="20577"/>
        <pc:sldMkLst>
          <pc:docMk/>
          <pc:sldMk cId="2362259789" sldId="277"/>
        </pc:sldMkLst>
        <pc:spChg chg="mod">
          <ac:chgData name="Paras Rupani" userId="cdd2a9af-467a-4d2c-a2ef-81b9933e2420" providerId="ADAL" clId="{07C7229F-B9DD-4BF0-9F7C-F8375CDCBC93}" dt="2024-10-24T18:45:38.381" v="5143" actId="20577"/>
          <ac:spMkLst>
            <pc:docMk/>
            <pc:sldMk cId="2362259789" sldId="277"/>
            <ac:spMk id="12" creationId="{A335D064-C7BF-5F73-2992-ECBAF49DFBE0}"/>
          </ac:spMkLst>
        </pc:spChg>
      </pc:sldChg>
    </pc:docChg>
  </pc:docChgLst>
  <pc:docChgLst>
    <pc:chgData name="Jongeon Lee" userId="S::jlee2@conestogac.on.ca::87623e74-8fc1-4541-a90a-ebea8edc5d51" providerId="AD" clId="Web-{8C6F187D-377E-D68D-A305-AF03BE782043}"/>
    <pc:docChg chg="addSld delSld modSld">
      <pc:chgData name="Jongeon Lee" userId="S::jlee2@conestogac.on.ca::87623e74-8fc1-4541-a90a-ebea8edc5d51" providerId="AD" clId="Web-{8C6F187D-377E-D68D-A305-AF03BE782043}" dt="2024-10-23T15:23:02.226" v="734" actId="20577"/>
      <pc:docMkLst>
        <pc:docMk/>
      </pc:docMkLst>
      <pc:sldChg chg="modSp modNotes">
        <pc:chgData name="Jongeon Lee" userId="S::jlee2@conestogac.on.ca::87623e74-8fc1-4541-a90a-ebea8edc5d51" providerId="AD" clId="Web-{8C6F187D-377E-D68D-A305-AF03BE782043}" dt="2024-10-23T15:14:52.157" v="434" actId="20577"/>
        <pc:sldMkLst>
          <pc:docMk/>
          <pc:sldMk cId="1829766504" sldId="257"/>
        </pc:sldMkLst>
        <pc:spChg chg="mod">
          <ac:chgData name="Jongeon Lee" userId="S::jlee2@conestogac.on.ca::87623e74-8fc1-4541-a90a-ebea8edc5d51" providerId="AD" clId="Web-{8C6F187D-377E-D68D-A305-AF03BE782043}" dt="2024-10-23T15:14:52.157" v="434" actId="20577"/>
          <ac:spMkLst>
            <pc:docMk/>
            <pc:sldMk cId="1829766504" sldId="257"/>
            <ac:spMk id="12" creationId="{A335D064-C7BF-5F73-2992-ECBAF49DFBE0}"/>
          </ac:spMkLst>
        </pc:spChg>
      </pc:sldChg>
      <pc:sldChg chg="modSp">
        <pc:chgData name="Jongeon Lee" userId="S::jlee2@conestogac.on.ca::87623e74-8fc1-4541-a90a-ebea8edc5d51" providerId="AD" clId="Web-{8C6F187D-377E-D68D-A305-AF03BE782043}" dt="2024-10-23T15:19:50.192" v="586" actId="20577"/>
        <pc:sldMkLst>
          <pc:docMk/>
          <pc:sldMk cId="301578270" sldId="264"/>
        </pc:sldMkLst>
        <pc:spChg chg="mod">
          <ac:chgData name="Jongeon Lee" userId="S::jlee2@conestogac.on.ca::87623e74-8fc1-4541-a90a-ebea8edc5d51" providerId="AD" clId="Web-{8C6F187D-377E-D68D-A305-AF03BE782043}" dt="2024-10-23T15:19:50.192" v="586" actId="20577"/>
          <ac:spMkLst>
            <pc:docMk/>
            <pc:sldMk cId="301578270" sldId="264"/>
            <ac:spMk id="4" creationId="{911C0E2D-48C3-17F5-3C21-D20067341BE1}"/>
          </ac:spMkLst>
        </pc:spChg>
      </pc:sldChg>
      <pc:sldChg chg="modSp">
        <pc:chgData name="Jongeon Lee" userId="S::jlee2@conestogac.on.ca::87623e74-8fc1-4541-a90a-ebea8edc5d51" providerId="AD" clId="Web-{8C6F187D-377E-D68D-A305-AF03BE782043}" dt="2024-10-23T15:23:02.226" v="734" actId="20577"/>
        <pc:sldMkLst>
          <pc:docMk/>
          <pc:sldMk cId="3946398409" sldId="266"/>
        </pc:sldMkLst>
        <pc:spChg chg="mod">
          <ac:chgData name="Jongeon Lee" userId="S::jlee2@conestogac.on.ca::87623e74-8fc1-4541-a90a-ebea8edc5d51" providerId="AD" clId="Web-{8C6F187D-377E-D68D-A305-AF03BE782043}" dt="2024-10-23T15:23:02.226" v="734" actId="20577"/>
          <ac:spMkLst>
            <pc:docMk/>
            <pc:sldMk cId="3946398409" sldId="266"/>
            <ac:spMk id="12" creationId="{A335D064-C7BF-5F73-2992-ECBAF49DFBE0}"/>
          </ac:spMkLst>
        </pc:spChg>
      </pc:sldChg>
      <pc:sldChg chg="addSp delSp modSp">
        <pc:chgData name="Jongeon Lee" userId="S::jlee2@conestogac.on.ca::87623e74-8fc1-4541-a90a-ebea8edc5d51" providerId="AD" clId="Web-{8C6F187D-377E-D68D-A305-AF03BE782043}" dt="2024-10-23T15:05:08.758" v="71"/>
        <pc:sldMkLst>
          <pc:docMk/>
          <pc:sldMk cId="1269396103" sldId="274"/>
        </pc:sldMkLst>
        <pc:spChg chg="mod">
          <ac:chgData name="Jongeon Lee" userId="S::jlee2@conestogac.on.ca::87623e74-8fc1-4541-a90a-ebea8edc5d51" providerId="AD" clId="Web-{8C6F187D-377E-D68D-A305-AF03BE782043}" dt="2024-10-23T15:05:06.492" v="67" actId="20577"/>
          <ac:spMkLst>
            <pc:docMk/>
            <pc:sldMk cId="1269396103" sldId="274"/>
            <ac:spMk id="3" creationId="{E982FC2A-800C-13EB-BD08-F17D61602D45}"/>
          </ac:spMkLst>
        </pc:spChg>
        <pc:spChg chg="add del mod">
          <ac:chgData name="Jongeon Lee" userId="S::jlee2@conestogac.on.ca::87623e74-8fc1-4541-a90a-ebea8edc5d51" providerId="AD" clId="Web-{8C6F187D-377E-D68D-A305-AF03BE782043}" dt="2024-10-23T15:05:08.758" v="71"/>
          <ac:spMkLst>
            <pc:docMk/>
            <pc:sldMk cId="1269396103" sldId="274"/>
            <ac:spMk id="4" creationId="{080CFDA1-7250-F12B-0DD3-26BC9ECD5B5B}"/>
          </ac:spMkLst>
        </pc:spChg>
      </pc:sldChg>
      <pc:sldChg chg="del">
        <pc:chgData name="Jongeon Lee" userId="S::jlee2@conestogac.on.ca::87623e74-8fc1-4541-a90a-ebea8edc5d51" providerId="AD" clId="Web-{8C6F187D-377E-D68D-A305-AF03BE782043}" dt="2024-10-23T15:15:05.454" v="435"/>
        <pc:sldMkLst>
          <pc:docMk/>
          <pc:sldMk cId="3954217843" sldId="275"/>
        </pc:sldMkLst>
      </pc:sldChg>
      <pc:sldChg chg="addSp delSp modSp add replId">
        <pc:chgData name="Jongeon Lee" userId="S::jlee2@conestogac.on.ca::87623e74-8fc1-4541-a90a-ebea8edc5d51" providerId="AD" clId="Web-{8C6F187D-377E-D68D-A305-AF03BE782043}" dt="2024-10-23T15:05:28.024" v="81" actId="1076"/>
        <pc:sldMkLst>
          <pc:docMk/>
          <pc:sldMk cId="1422267414" sldId="276"/>
        </pc:sldMkLst>
        <pc:spChg chg="add del mod">
          <ac:chgData name="Jongeon Lee" userId="S::jlee2@conestogac.on.ca::87623e74-8fc1-4541-a90a-ebea8edc5d51" providerId="AD" clId="Web-{8C6F187D-377E-D68D-A305-AF03BE782043}" dt="2024-10-23T15:05:28.024" v="81" actId="1076"/>
          <ac:spMkLst>
            <pc:docMk/>
            <pc:sldMk cId="1422267414" sldId="276"/>
            <ac:spMk id="3" creationId="{E982FC2A-800C-13EB-BD08-F17D61602D45}"/>
          </ac:spMkLst>
        </pc:spChg>
      </pc:sldChg>
    </pc:docChg>
  </pc:docChgLst>
  <pc:docChgLst>
    <pc:chgData name="Jongeon Lee" userId="S::jlee2@conestogac.on.ca::87623e74-8fc1-4541-a90a-ebea8edc5d51" providerId="AD" clId="Web-{671075E6-F54F-6427-9408-DB98DE5C9757}"/>
    <pc:docChg chg="modSld">
      <pc:chgData name="Jongeon Lee" userId="S::jlee2@conestogac.on.ca::87623e74-8fc1-4541-a90a-ebea8edc5d51" providerId="AD" clId="Web-{671075E6-F54F-6427-9408-DB98DE5C9757}" dt="2024-10-23T19:27:17.533" v="2" actId="1076"/>
      <pc:docMkLst>
        <pc:docMk/>
      </pc:docMkLst>
      <pc:sldChg chg="addSp delSp modSp addAnim">
        <pc:chgData name="Jongeon Lee" userId="S::jlee2@conestogac.on.ca::87623e74-8fc1-4541-a90a-ebea8edc5d51" providerId="AD" clId="Web-{671075E6-F54F-6427-9408-DB98DE5C9757}" dt="2024-10-23T19:27:17.533" v="2" actId="1076"/>
        <pc:sldMkLst>
          <pc:docMk/>
          <pc:sldMk cId="1422267414" sldId="276"/>
        </pc:sldMkLst>
        <pc:spChg chg="del">
          <ac:chgData name="Jongeon Lee" userId="S::jlee2@conestogac.on.ca::87623e74-8fc1-4541-a90a-ebea8edc5d51" providerId="AD" clId="Web-{671075E6-F54F-6427-9408-DB98DE5C9757}" dt="2024-10-23T19:27:03.163" v="0"/>
          <ac:spMkLst>
            <pc:docMk/>
            <pc:sldMk cId="1422267414" sldId="276"/>
            <ac:spMk id="3" creationId="{E982FC2A-800C-13EB-BD08-F17D61602D45}"/>
          </ac:spMkLst>
        </pc:spChg>
        <pc:picChg chg="add mod">
          <ac:chgData name="Jongeon Lee" userId="S::jlee2@conestogac.on.ca::87623e74-8fc1-4541-a90a-ebea8edc5d51" providerId="AD" clId="Web-{671075E6-F54F-6427-9408-DB98DE5C9757}" dt="2024-10-23T19:27:17.533" v="2" actId="1076"/>
          <ac:picMkLst>
            <pc:docMk/>
            <pc:sldMk cId="1422267414" sldId="276"/>
            <ac:picMk id="4" creationId="{67CB4219-6730-79EB-5679-9B7EFCC72178}"/>
          </ac:picMkLst>
        </pc:picChg>
      </pc:sldChg>
    </pc:docChg>
  </pc:docChgLst>
  <pc:docChgLst>
    <pc:chgData name="Jongeon Lee" userId="S::jlee2@conestogac.on.ca::87623e74-8fc1-4541-a90a-ebea8edc5d51" providerId="AD" clId="Web-{B6BEA3E4-5788-26A9-AFB0-0476039173A2}"/>
    <pc:docChg chg="modSld">
      <pc:chgData name="Jongeon Lee" userId="S::jlee2@conestogac.on.ca::87623e74-8fc1-4541-a90a-ebea8edc5d51" providerId="AD" clId="Web-{B6BEA3E4-5788-26A9-AFB0-0476039173A2}" dt="2024-10-23T19:48:28.133" v="1"/>
      <pc:docMkLst>
        <pc:docMk/>
      </pc:docMkLst>
      <pc:sldChg chg="addSp delSp modSp addAnim delAnim">
        <pc:chgData name="Jongeon Lee" userId="S::jlee2@conestogac.on.ca::87623e74-8fc1-4541-a90a-ebea8edc5d51" providerId="AD" clId="Web-{B6BEA3E4-5788-26A9-AFB0-0476039173A2}" dt="2024-10-23T19:48:28.133" v="1"/>
        <pc:sldMkLst>
          <pc:docMk/>
          <pc:sldMk cId="1422267414" sldId="276"/>
        </pc:sldMkLst>
        <pc:picChg chg="add mod">
          <ac:chgData name="Jongeon Lee" userId="S::jlee2@conestogac.on.ca::87623e74-8fc1-4541-a90a-ebea8edc5d51" providerId="AD" clId="Web-{B6BEA3E4-5788-26A9-AFB0-0476039173A2}" dt="2024-10-23T19:48:28.133" v="1"/>
          <ac:picMkLst>
            <pc:docMk/>
            <pc:sldMk cId="1422267414" sldId="276"/>
            <ac:picMk id="3" creationId="{52962571-39DC-C8E4-E3A2-C837FF72AE6F}"/>
          </ac:picMkLst>
        </pc:picChg>
        <pc:picChg chg="del">
          <ac:chgData name="Jongeon Lee" userId="S::jlee2@conestogac.on.ca::87623e74-8fc1-4541-a90a-ebea8edc5d51" providerId="AD" clId="Web-{B6BEA3E4-5788-26A9-AFB0-0476039173A2}" dt="2024-10-23T19:48:05.035" v="0"/>
          <ac:picMkLst>
            <pc:docMk/>
            <pc:sldMk cId="1422267414" sldId="276"/>
            <ac:picMk id="4" creationId="{67CB4219-6730-79EB-5679-9B7EFCC72178}"/>
          </ac:picMkLst>
        </pc:picChg>
      </pc:sldChg>
    </pc:docChg>
  </pc:docChgLst>
  <pc:docChgLst>
    <pc:chgData name="Jongeon Lee" userId="87623e74-8fc1-4541-a90a-ebea8edc5d51" providerId="ADAL" clId="{1B03B7AB-B94D-4FC9-9F92-555C944CBE6B}"/>
    <pc:docChg chg="modSld">
      <pc:chgData name="Jongeon Lee" userId="87623e74-8fc1-4541-a90a-ebea8edc5d51" providerId="ADAL" clId="{1B03B7AB-B94D-4FC9-9F92-555C944CBE6B}" dt="2024-10-23T19:50:23.808" v="10" actId="1076"/>
      <pc:docMkLst>
        <pc:docMk/>
      </pc:docMkLst>
      <pc:sldChg chg="modNotesTx">
        <pc:chgData name="Jongeon Lee" userId="87623e74-8fc1-4541-a90a-ebea8edc5d51" providerId="ADAL" clId="{1B03B7AB-B94D-4FC9-9F92-555C944CBE6B}" dt="2024-10-23T19:49:48.756" v="3" actId="20577"/>
        <pc:sldMkLst>
          <pc:docMk/>
          <pc:sldMk cId="1829766504" sldId="257"/>
        </pc:sldMkLst>
      </pc:sldChg>
      <pc:sldChg chg="modSp mod">
        <pc:chgData name="Jongeon Lee" userId="87623e74-8fc1-4541-a90a-ebea8edc5d51" providerId="ADAL" clId="{1B03B7AB-B94D-4FC9-9F92-555C944CBE6B}" dt="2024-10-23T19:50:23.808" v="10" actId="1076"/>
        <pc:sldMkLst>
          <pc:docMk/>
          <pc:sldMk cId="1422267414" sldId="276"/>
        </pc:sldMkLst>
        <pc:picChg chg="mod modCrop">
          <ac:chgData name="Jongeon Lee" userId="87623e74-8fc1-4541-a90a-ebea8edc5d51" providerId="ADAL" clId="{1B03B7AB-B94D-4FC9-9F92-555C944CBE6B}" dt="2024-10-23T19:50:23.808" v="10" actId="1076"/>
          <ac:picMkLst>
            <pc:docMk/>
            <pc:sldMk cId="1422267414" sldId="276"/>
            <ac:picMk id="3" creationId="{52962571-39DC-C8E4-E3A2-C837FF72AE6F}"/>
          </ac:picMkLst>
        </pc:picChg>
      </pc:sldChg>
    </pc:docChg>
  </pc:docChgLst>
  <pc:docChgLst>
    <pc:chgData name="Jongeon Lee" userId="S::jlee2@conestogac.on.ca::87623e74-8fc1-4541-a90a-ebea8edc5d51" providerId="AD" clId="Web-{23763C86-8D8D-0A98-6616-0AFB5D4E0BE0}"/>
    <pc:docChg chg="modSld">
      <pc:chgData name="Jongeon Lee" userId="S::jlee2@conestogac.on.ca::87623e74-8fc1-4541-a90a-ebea8edc5d51" providerId="AD" clId="Web-{23763C86-8D8D-0A98-6616-0AFB5D4E0BE0}" dt="2024-10-23T15:35:36.284" v="21"/>
      <pc:docMkLst>
        <pc:docMk/>
      </pc:docMkLst>
      <pc:sldChg chg="modNotes">
        <pc:chgData name="Jongeon Lee" userId="S::jlee2@conestogac.on.ca::87623e74-8fc1-4541-a90a-ebea8edc5d51" providerId="AD" clId="Web-{23763C86-8D8D-0A98-6616-0AFB5D4E0BE0}" dt="2024-10-23T15:35:36.284" v="21"/>
        <pc:sldMkLst>
          <pc:docMk/>
          <pc:sldMk cId="182976650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F71F-15E9-4C78-97B1-8C2F705E5641}" type="datetimeFigureOut">
              <a:rPr lang="en-CA" smtClean="0"/>
              <a:t>2024-11-07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9ABE-A6E4-4918-97D0-90CC1700E0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0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2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079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69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9B51-39FA-6105-E225-90615A8F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613B-4155-EB28-5EBA-0237A319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1247-2030-8274-494E-C0CDF02A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1AEC-8E23-1F2C-23B7-2B521C1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75-99BF-264D-B0CF-FE23BF2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63B1-0BC1-C61F-7DE1-D633880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919CF-FDD6-31FA-529A-2E01AEF4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5883-EC1D-4B9A-285B-81BD91D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2071-3EC9-63C4-0281-670DB65F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7043-6CCD-65BB-3210-C6FEB8E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2302-F0C6-E053-8CB4-207E1710D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B5A2-7C60-CC98-1AF3-F30CCCCF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66C6-FB59-78DA-3E3E-09EFA9DE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AA6E-6C45-8586-15AE-8E54C495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EE0C-5594-09C5-1A4C-BACD3F6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1229-69EA-2B1F-B627-BACDA279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BCE0-E799-A144-99F5-253FB4F0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10D2-E859-59F2-6EBD-4B88FD7A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5568-C910-C40B-BA5F-9A265AE5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2CEA-E6FB-A409-7DEE-ABE56CD3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E09E-378C-9D51-2FFB-99BC18E9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145E-B282-97C0-9467-6D596F88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A4C4-7F9A-653C-4D41-A39D747E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91F9-7956-78EA-6999-019617A1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4622-688A-8FB6-6434-6E1EC6B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25FD-F0CF-FF31-19CF-D1867B02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CE73-CAFD-7607-B388-7EDD36E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C237B-D648-66BC-3751-5577833C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B334-4D50-80A7-5071-6F0E9FA4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5085-813F-D010-B632-04DFD29D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EB20-E928-F8DD-540C-31B2999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DF3D-0B63-493F-35C7-E87B84AA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DEE0-A435-9898-1216-91B8C2D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DB48-772A-478F-596D-D4B1E2FF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603EC-C16C-9913-1304-09567E5F0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B2B7-2E9D-BC5C-F238-52B88FC5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28E0-5C23-8A54-FD40-02E8448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76DE1-395C-567B-8A6F-ED96627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74E3-CE42-E069-361A-E8AF0EB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813-E1CF-533E-31F7-7C026C61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FB4BE-9B4D-4123-CB05-CF85D04C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7C2E2-0399-660E-FAB7-A9B74873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507D2-B7BD-7FAE-524E-811A96AE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C40F9-4F3A-5ECB-C6F3-C7E7534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164D-D825-4B13-8012-F28A47E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72B7-D8E1-051B-5040-616F1C3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87DE-FCAD-CB46-D33F-98A819BD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E55-929B-15C3-66A6-FB1097E0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B6C4-C839-6BE7-7156-54C8CF16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DF29-A996-001E-38E0-3FEDE79C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9A8B-FB00-2A98-A794-2E36097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AEAC-AFD4-04A8-5561-6720409C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70CD-BA42-4137-56F4-C996970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C2C98-6F5E-964D-8CBC-7CD2DBBBB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7F19-4D38-D004-91F0-C28A4868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F64D-8C0F-B013-960F-B92DB6A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2668C-4F4C-FDE8-34F3-E054BC7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C7CE-D3EF-7A4A-EBD0-40297C5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35EE1-FCF7-86AD-D364-B8B16957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C76-D086-33C1-5E6C-A756814A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4231-418C-CC53-11C9-38F6D6C4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E495-0B78-4E0C-B981-797A590F09A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C6B-0623-FA42-822F-6A22CA7E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3488-EB83-1399-4775-E0864CB93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1">
            <a:extLst>
              <a:ext uri="{FF2B5EF4-FFF2-40B4-BE49-F238E27FC236}">
                <a16:creationId xmlns:a16="http://schemas.microsoft.com/office/drawing/2014/main" id="{28E66C10-051F-C080-5E05-5DFED87794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379EF23-7AE9-E73C-1B1A-592D33D544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050" y="0"/>
            <a:ext cx="2481326" cy="3714218"/>
            <a:chOff x="-19050" y="5645"/>
            <a:chExt cx="2481326" cy="3709924"/>
          </a:xfrm>
        </p:grpSpPr>
        <p:pic>
          <p:nvPicPr>
            <p:cNvPr id="19" name="Image 12">
              <a:extLst>
                <a:ext uri="{FF2B5EF4-FFF2-40B4-BE49-F238E27FC236}">
                  <a16:creationId xmlns:a16="http://schemas.microsoft.com/office/drawing/2014/main" id="{7D2DB8A4-3CC4-0C3E-BC7D-0F2416FDE9A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50" y="5645"/>
              <a:ext cx="2481326" cy="3709924"/>
            </a:xfrm>
            <a:prstGeom prst="rect">
              <a:avLst/>
            </a:prstGeom>
          </p:spPr>
        </p:pic>
        <p:pic>
          <p:nvPicPr>
            <p:cNvPr id="20" name="Image 13">
              <a:extLst>
                <a:ext uri="{FF2B5EF4-FFF2-40B4-BE49-F238E27FC236}">
                  <a16:creationId xmlns:a16="http://schemas.microsoft.com/office/drawing/2014/main" id="{E5F344C3-1BBA-97EC-8190-887EC97DB99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645"/>
              <a:ext cx="2028825" cy="3619500"/>
            </a:xfrm>
            <a:prstGeom prst="rect">
              <a:avLst/>
            </a:prstGeom>
          </p:spPr>
        </p:pic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77E0706A-F0E2-8BAC-EB0D-09EF9631914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262822"/>
              <a:ext cx="276225" cy="238125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76A74E84-DE75-52FE-6774-4E67127598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5645"/>
              <a:ext cx="276225" cy="762000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AC8BDE03-BF74-137E-A593-6EB9945550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2125" y="262821"/>
              <a:ext cx="419100" cy="752475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Graphic 17">
              <a:extLst>
                <a:ext uri="{FF2B5EF4-FFF2-40B4-BE49-F238E27FC236}">
                  <a16:creationId xmlns:a16="http://schemas.microsoft.com/office/drawing/2014/main" id="{96BEEFE6-E33E-12DF-1F31-67B5D06BFC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52600" y="5645"/>
              <a:ext cx="285750" cy="762000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Graphic 18">
              <a:extLst>
                <a:ext uri="{FF2B5EF4-FFF2-40B4-BE49-F238E27FC236}">
                  <a16:creationId xmlns:a16="http://schemas.microsoft.com/office/drawing/2014/main" id="{A8F7813E-7BCF-B7D7-1F7B-DA07283169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81276" y="515297"/>
              <a:ext cx="285750" cy="247650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Graphic 19">
              <a:extLst>
                <a:ext uri="{FF2B5EF4-FFF2-40B4-BE49-F238E27FC236}">
                  <a16:creationId xmlns:a16="http://schemas.microsoft.com/office/drawing/2014/main" id="{FDA29A3F-F558-402F-1255-41AA9F506A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1751" y="10473"/>
              <a:ext cx="276225" cy="247650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Graphic 20">
              <a:extLst>
                <a:ext uri="{FF2B5EF4-FFF2-40B4-BE49-F238E27FC236}">
                  <a16:creationId xmlns:a16="http://schemas.microsoft.com/office/drawing/2014/main" id="{AD42379B-40DF-88A5-0F77-63F7299426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4050" y="1172523"/>
              <a:ext cx="609600" cy="37147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0" name="Image 22">
            <a:extLst>
              <a:ext uri="{FF2B5EF4-FFF2-40B4-BE49-F238E27FC236}">
                <a16:creationId xmlns:a16="http://schemas.microsoft.com/office/drawing/2014/main" id="{DD21975F-7B65-6F9C-7EA4-CE2267F175D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3216" y="5693428"/>
            <a:ext cx="1345565" cy="7772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0E8C04-9C4D-B630-BAAF-35B77E78B6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06955" y="2511566"/>
            <a:ext cx="81780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>
                <a:ea typeface="+mn-lt"/>
                <a:cs typeface="+mn-lt"/>
              </a:rPr>
              <a:t>AI Research</a:t>
            </a:r>
            <a:endParaRPr lang="en-US" sz="60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8E3D68-1B18-DA11-B9AB-15B11023D2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729723" y="3143782"/>
            <a:ext cx="2481326" cy="3714218"/>
            <a:chOff x="9729723" y="3143782"/>
            <a:chExt cx="2481326" cy="3714218"/>
          </a:xfrm>
        </p:grpSpPr>
        <p:pic>
          <p:nvPicPr>
            <p:cNvPr id="33" name="Image 12">
              <a:extLst>
                <a:ext uri="{FF2B5EF4-FFF2-40B4-BE49-F238E27FC236}">
                  <a16:creationId xmlns:a16="http://schemas.microsoft.com/office/drawing/2014/main" id="{E8F9CBC9-519C-6D20-ADE4-43DA887963F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9729723" y="3143782"/>
              <a:ext cx="2481326" cy="3714218"/>
            </a:xfrm>
            <a:prstGeom prst="rect">
              <a:avLst/>
            </a:prstGeom>
          </p:spPr>
        </p:pic>
        <p:pic>
          <p:nvPicPr>
            <p:cNvPr id="34" name="Image 13">
              <a:extLst>
                <a:ext uri="{FF2B5EF4-FFF2-40B4-BE49-F238E27FC236}">
                  <a16:creationId xmlns:a16="http://schemas.microsoft.com/office/drawing/2014/main" id="{561E414E-7298-4925-8FE1-BB460A32890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163175" y="3233993"/>
              <a:ext cx="2028825" cy="3623689"/>
            </a:xfrm>
            <a:prstGeom prst="rect">
              <a:avLst/>
            </a:prstGeom>
          </p:spPr>
        </p:pic>
        <p:sp>
          <p:nvSpPr>
            <p:cNvPr id="35" name="Graphic 14">
              <a:extLst>
                <a:ext uri="{FF2B5EF4-FFF2-40B4-BE49-F238E27FC236}">
                  <a16:creationId xmlns:a16="http://schemas.microsoft.com/office/drawing/2014/main" id="{9C06C8F1-8E70-75D2-7126-BA8C4A8135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34438" y="5693110"/>
              <a:ext cx="304799" cy="262396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EE1534CB-AF5E-4361-1947-216F25B60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787" y="6074687"/>
              <a:ext cx="307497" cy="762882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49CF9D82-6EE9-295B-F00F-7218338F6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4105" y="5812631"/>
              <a:ext cx="445132" cy="792956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r>
                <a:rPr lang="en-US"/>
                <a:t>`</a:t>
              </a:r>
            </a:p>
          </p:txBody>
        </p:sp>
        <p:sp>
          <p:nvSpPr>
            <p:cNvPr id="38" name="Graphic 17">
              <a:extLst>
                <a:ext uri="{FF2B5EF4-FFF2-40B4-BE49-F238E27FC236}">
                  <a16:creationId xmlns:a16="http://schemas.microsoft.com/office/drawing/2014/main" id="{4B73E4D0-3223-83E0-C88B-4AEBB87206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469" y="5812630"/>
              <a:ext cx="307814" cy="792957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Graphic 18">
              <a:extLst>
                <a:ext uri="{FF2B5EF4-FFF2-40B4-BE49-F238E27FC236}">
                  <a16:creationId xmlns:a16="http://schemas.microsoft.com/office/drawing/2014/main" id="{58F32AB2-341B-992D-98D7-A43FC71912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793189" y="6066381"/>
              <a:ext cx="285750" cy="247937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Graphic 19">
              <a:extLst>
                <a:ext uri="{FF2B5EF4-FFF2-40B4-BE49-F238E27FC236}">
                  <a16:creationId xmlns:a16="http://schemas.microsoft.com/office/drawing/2014/main" id="{A02AE00B-8FE1-54C6-C2A5-FE15483961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817893" y="6566369"/>
              <a:ext cx="276225" cy="247937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Graphic 20">
              <a:extLst>
                <a:ext uri="{FF2B5EF4-FFF2-40B4-BE49-F238E27FC236}">
                  <a16:creationId xmlns:a16="http://schemas.microsoft.com/office/drawing/2014/main" id="{FA6C97D7-90E9-8BC1-B532-54898614F1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0134438" y="5274421"/>
              <a:ext cx="609600" cy="37190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B1C2D6A-866C-392B-DFFA-FCDD1AC58F9C}"/>
              </a:ext>
            </a:extLst>
          </p:cNvPr>
          <p:cNvSpPr txBox="1"/>
          <p:nvPr/>
        </p:nvSpPr>
        <p:spPr>
          <a:xfrm>
            <a:off x="4536214" y="6470668"/>
            <a:ext cx="311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©</a:t>
            </a:r>
            <a:r>
              <a:rPr lang="en-US" sz="1400" spc="-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Conestoga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College.</a:t>
            </a:r>
            <a:r>
              <a:rPr lang="en-US" sz="1400" spc="-5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rights</a:t>
            </a:r>
            <a:r>
              <a:rPr lang="en-US" sz="1400" spc="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spc="-1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reserved.</a:t>
            </a:r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A5121-BE9A-44AF-94C5-9805B2259138}"/>
              </a:ext>
            </a:extLst>
          </p:cNvPr>
          <p:cNvSpPr txBox="1"/>
          <p:nvPr/>
        </p:nvSpPr>
        <p:spPr>
          <a:xfrm>
            <a:off x="7658100" y="3619500"/>
            <a:ext cx="28003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 Light"/>
                <a:ea typeface="Calibri Light"/>
                <a:cs typeface="Calibri Light"/>
              </a:rPr>
              <a:t>F24-5 Sprint Demo</a:t>
            </a:r>
          </a:p>
          <a:p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C39B8-786B-C250-3701-4E73186C8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51725"/>
              </p:ext>
            </p:extLst>
          </p:nvPr>
        </p:nvGraphicFramePr>
        <p:xfrm>
          <a:off x="1884302" y="2276048"/>
          <a:ext cx="8423396" cy="230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698">
                  <a:extLst>
                    <a:ext uri="{9D8B030D-6E8A-4147-A177-3AD203B41FA5}">
                      <a16:colId xmlns:a16="http://schemas.microsoft.com/office/drawing/2014/main" val="1668180452"/>
                    </a:ext>
                  </a:extLst>
                </a:gridCol>
                <a:gridCol w="4211698">
                  <a:extLst>
                    <a:ext uri="{9D8B030D-6E8A-4147-A177-3AD203B41FA5}">
                      <a16:colId xmlns:a16="http://schemas.microsoft.com/office/drawing/2014/main" val="990191586"/>
                    </a:ext>
                  </a:extLst>
                </a:gridCol>
              </a:tblGrid>
              <a:tr h="576476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Copilot Studio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/>
                        <a:t>Tech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9369"/>
                  </a:ext>
                </a:extLst>
              </a:tr>
              <a:tr h="57647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Arsh Chauhan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Hamna Ashraf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535442"/>
                  </a:ext>
                </a:extLst>
              </a:tr>
              <a:tr h="5764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/>
                        <a:t>Paras Rupani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Wei-Hsiang Chen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86395"/>
                  </a:ext>
                </a:extLst>
              </a:tr>
              <a:tr h="57647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Jongeon Lee</a:t>
                      </a:r>
                    </a:p>
                  </a:txBody>
                  <a:tcPr marL="142145" marR="142145" marT="71072" marB="7107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1379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707A9FB-B867-5435-50DF-ED37362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/>
              <a:t>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635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Sprint Goal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5D064-C7BF-5F73-2992-ECBAF49DFBE0}"/>
              </a:ext>
            </a:extLst>
          </p:cNvPr>
          <p:cNvSpPr txBox="1"/>
          <p:nvPr/>
        </p:nvSpPr>
        <p:spPr>
          <a:xfrm>
            <a:off x="916641" y="1697780"/>
            <a:ext cx="10421973" cy="16970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Finalizing the demo for the AI community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2 Scenarios: Level 1 and Level 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Regarding the Level 2 code, </a:t>
            </a:r>
          </a:p>
        </p:txBody>
      </p:sp>
    </p:spTree>
    <p:extLst>
      <p:ext uri="{BB962C8B-B14F-4D97-AF65-F5344CB8AC3E}">
        <p14:creationId xmlns:p14="http://schemas.microsoft.com/office/powerpoint/2010/main" val="23622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69"/>
            <a:ext cx="10515600" cy="1325563"/>
          </a:xfrm>
        </p:spPr>
        <p:txBody>
          <a:bodyPr/>
          <a:lstStyle/>
          <a:p>
            <a:r>
              <a:rPr lang="en-US" b="1" u="sng" dirty="0"/>
              <a:t>Demo</a:t>
            </a:r>
            <a:endParaRPr lang="en-US" dirty="0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D71EC-F954-5935-35A3-22C51DF00F6D}"/>
              </a:ext>
            </a:extLst>
          </p:cNvPr>
          <p:cNvSpPr txBox="1"/>
          <p:nvPr/>
        </p:nvSpPr>
        <p:spPr>
          <a:xfrm>
            <a:off x="916641" y="1697780"/>
            <a:ext cx="1042197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Do live demo or video?</a:t>
            </a:r>
          </a:p>
        </p:txBody>
      </p:sp>
    </p:spTree>
    <p:extLst>
      <p:ext uri="{BB962C8B-B14F-4D97-AF65-F5344CB8AC3E}">
        <p14:creationId xmlns:p14="http://schemas.microsoft.com/office/powerpoint/2010/main" val="12693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624"/>
            <a:ext cx="2494936" cy="55857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Demo time</a:t>
            </a:r>
            <a:endParaRPr lang="en-US" dirty="0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9DAF77-36A6-DE6B-4311-507C075B6997}"/>
              </a:ext>
            </a:extLst>
          </p:cNvPr>
          <p:cNvSpPr txBox="1"/>
          <p:nvPr/>
        </p:nvSpPr>
        <p:spPr>
          <a:xfrm>
            <a:off x="1582563" y="1697782"/>
            <a:ext cx="9589019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It is looks same as last term, however we found some minor issues.</a:t>
            </a:r>
            <a:b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For better demo, we tested various LLM such as Llama3, Mistral, Gemini etc.</a:t>
            </a:r>
          </a:p>
          <a:p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226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cs typeface="Calibri Light"/>
              </a:rPr>
              <a:t>Next Plan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C0E2D-48C3-17F5-3C21-D20067341BE1}"/>
              </a:ext>
            </a:extLst>
          </p:cNvPr>
          <p:cNvSpPr txBox="1"/>
          <p:nvPr/>
        </p:nvSpPr>
        <p:spPr>
          <a:xfrm>
            <a:off x="838200" y="1696308"/>
            <a:ext cx="10433179" cy="169706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Preparing a Demo for the AI Community Event on November 12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Depends on the feedback from the community, we will be modifying our future sprint plan.</a:t>
            </a:r>
          </a:p>
        </p:txBody>
      </p:sp>
    </p:spTree>
    <p:extLst>
      <p:ext uri="{BB962C8B-B14F-4D97-AF65-F5344CB8AC3E}">
        <p14:creationId xmlns:p14="http://schemas.microsoft.com/office/powerpoint/2010/main" val="30157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75AB2A-1273-33C5-BD88-DFBA17250D91}"/>
              </a:ext>
            </a:extLst>
          </p:cNvPr>
          <p:cNvSpPr/>
          <p:nvPr/>
        </p:nvSpPr>
        <p:spPr>
          <a:xfrm>
            <a:off x="3885063" y="1797783"/>
            <a:ext cx="4421872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Q </a:t>
            </a:r>
            <a:r>
              <a:rPr lang="en-US" sz="48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&amp;</a:t>
            </a:r>
            <a:r>
              <a:rPr lang="en-US" sz="10000" b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cs typeface="Calibri Light"/>
              </a:rPr>
              <a:t> A </a:t>
            </a:r>
            <a:endParaRPr lang="en-CA" sz="1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81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86b4f4-9eda-4854-8a88-587cbfd384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B398F4C8C9F34DB4FA3489392CE281" ma:contentTypeVersion="13" ma:contentTypeDescription="Create a new document." ma:contentTypeScope="" ma:versionID="43618630071fce681f418de82e989da9">
  <xsd:schema xmlns:xsd="http://www.w3.org/2001/XMLSchema" xmlns:xs="http://www.w3.org/2001/XMLSchema" xmlns:p="http://schemas.microsoft.com/office/2006/metadata/properties" xmlns:ns3="0386b4f4-9eda-4854-8a88-587cbfd384de" xmlns:ns4="71b4679c-39f3-4ec7-a6cd-7a6a9c2d8ae1" targetNamespace="http://schemas.microsoft.com/office/2006/metadata/properties" ma:root="true" ma:fieldsID="23edc1e01eddb0231a9db9c6581cde89" ns3:_="" ns4:_="">
    <xsd:import namespace="0386b4f4-9eda-4854-8a88-587cbfd384de"/>
    <xsd:import namespace="71b4679c-39f3-4ec7-a6cd-7a6a9c2d8ae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6b4f4-9eda-4854-8a88-587cbfd384d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4679c-39f3-4ec7-a6cd-7a6a9c2d8a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DD9366-8990-4CB0-BB84-72FDD208F988}">
  <ds:schemaRefs>
    <ds:schemaRef ds:uri="0386b4f4-9eda-4854-8a88-587cbfd384de"/>
    <ds:schemaRef ds:uri="http://purl.org/dc/elements/1.1/"/>
    <ds:schemaRef ds:uri="http://schemas.openxmlformats.org/package/2006/metadata/core-properties"/>
    <ds:schemaRef ds:uri="71b4679c-39f3-4ec7-a6cd-7a6a9c2d8ae1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88CFB92-87AE-4FF9-81E2-D70595B496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ABDD41-E739-4809-AC3D-6BFEA4330069}">
  <ds:schemaRefs>
    <ds:schemaRef ds:uri="0386b4f4-9eda-4854-8a88-587cbfd384de"/>
    <ds:schemaRef ds:uri="71b4679c-39f3-4ec7-a6cd-7a6a9c2d8ae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133</Words>
  <Application>Microsoft Office PowerPoint</Application>
  <PresentationFormat>Widescreen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  <vt:lpstr>Team</vt:lpstr>
      <vt:lpstr>Sprint Goal</vt:lpstr>
      <vt:lpstr>Demo</vt:lpstr>
      <vt:lpstr>Demo time</vt:lpstr>
      <vt:lpstr>Next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Karner</dc:creator>
  <cp:lastModifiedBy>Jongeon Lee</cp:lastModifiedBy>
  <cp:revision>5</cp:revision>
  <dcterms:created xsi:type="dcterms:W3CDTF">2023-11-23T15:18:33Z</dcterms:created>
  <dcterms:modified xsi:type="dcterms:W3CDTF">2024-11-07T21:13:42Z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0x010100B9B398F4C8C9F34DB4FA3489392CE281</vt:lpwstr>
  </property>
</Properties>
</file>