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1" r:id="rId3"/>
    <p:sldId id="267" r:id="rId4"/>
    <p:sldId id="281" r:id="rId5"/>
    <p:sldId id="282" r:id="rId6"/>
    <p:sldId id="276" r:id="rId7"/>
    <p:sldId id="271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5FFFC-D13E-43FE-A74F-111A04712BEB}" v="195" dt="2025-03-13T16:05:50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0436" autoAdjust="0"/>
  </p:normalViewPr>
  <p:slideViewPr>
    <p:cSldViewPr snapToGrid="0">
      <p:cViewPr varScale="1">
        <p:scale>
          <a:sx n="111" d="100"/>
          <a:sy n="111" d="100"/>
        </p:scale>
        <p:origin x="50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geon Lee" userId="49b576eef5783d5b" providerId="LiveId" clId="{11F5FFFC-D13E-43FE-A74F-111A04712BEB}"/>
    <pc:docChg chg="undo custSel addSld delSld modSld">
      <pc:chgData name="Jongeon Lee" userId="49b576eef5783d5b" providerId="LiveId" clId="{11F5FFFC-D13E-43FE-A74F-111A04712BEB}" dt="2025-03-13T20:17:41.798" v="3233" actId="5793"/>
      <pc:docMkLst>
        <pc:docMk/>
      </pc:docMkLst>
      <pc:sldChg chg="addSp delSp mod modNotesTx">
        <pc:chgData name="Jongeon Lee" userId="49b576eef5783d5b" providerId="LiveId" clId="{11F5FFFC-D13E-43FE-A74F-111A04712BEB}" dt="2025-03-13T17:20:43.028" v="2762" actId="113"/>
        <pc:sldMkLst>
          <pc:docMk/>
          <pc:sldMk cId="2197912773" sldId="261"/>
        </pc:sldMkLst>
        <pc:spChg chg="add del">
          <ac:chgData name="Jongeon Lee" userId="49b576eef5783d5b" providerId="LiveId" clId="{11F5FFFC-D13E-43FE-A74F-111A04712BEB}" dt="2025-03-13T17:20:33.998" v="2756" actId="22"/>
          <ac:spMkLst>
            <pc:docMk/>
            <pc:sldMk cId="2197912773" sldId="261"/>
            <ac:spMk id="3" creationId="{FF5F311F-D001-B163-6648-2663045981E0}"/>
          </ac:spMkLst>
        </pc:spChg>
      </pc:sldChg>
      <pc:sldChg chg="modNotesTx">
        <pc:chgData name="Jongeon Lee" userId="49b576eef5783d5b" providerId="LiveId" clId="{11F5FFFC-D13E-43FE-A74F-111A04712BEB}" dt="2025-03-13T17:18:44.679" v="2754"/>
        <pc:sldMkLst>
          <pc:docMk/>
          <pc:sldMk cId="3276457026" sldId="266"/>
        </pc:sldMkLst>
      </pc:sldChg>
      <pc:sldChg chg="addSp delSp modSp mod modNotesTx">
        <pc:chgData name="Jongeon Lee" userId="49b576eef5783d5b" providerId="LiveId" clId="{11F5FFFC-D13E-43FE-A74F-111A04712BEB}" dt="2025-03-13T20:17:41.798" v="3233" actId="5793"/>
        <pc:sldMkLst>
          <pc:docMk/>
          <pc:sldMk cId="1829766504" sldId="267"/>
        </pc:sldMkLst>
        <pc:spChg chg="add del mod">
          <ac:chgData name="Jongeon Lee" userId="49b576eef5783d5b" providerId="LiveId" clId="{11F5FFFC-D13E-43FE-A74F-111A04712BEB}" dt="2025-03-13T14:26:05.195" v="43" actId="1036"/>
          <ac:spMkLst>
            <pc:docMk/>
            <pc:sldMk cId="1829766504" sldId="267"/>
            <ac:spMk id="9" creationId="{00F83AE1-16DD-BCF6-B1E8-F761E8E8AD1D}"/>
          </ac:spMkLst>
        </pc:spChg>
        <pc:spChg chg="mod">
          <ac:chgData name="Jongeon Lee" userId="49b576eef5783d5b" providerId="LiveId" clId="{11F5FFFC-D13E-43FE-A74F-111A04712BEB}" dt="2025-03-13T15:02:19.307" v="943" actId="14100"/>
          <ac:spMkLst>
            <pc:docMk/>
            <pc:sldMk cId="1829766504" sldId="267"/>
            <ac:spMk id="12" creationId="{A335D064-C7BF-5F73-2992-ECBAF49DFBE0}"/>
          </ac:spMkLst>
        </pc:spChg>
        <pc:picChg chg="mod">
          <ac:chgData name="Jongeon Lee" userId="49b576eef5783d5b" providerId="LiveId" clId="{11F5FFFC-D13E-43FE-A74F-111A04712BEB}" dt="2025-03-13T14:37:56.846" v="535" actId="1076"/>
          <ac:picMkLst>
            <pc:docMk/>
            <pc:sldMk cId="1829766504" sldId="267"/>
            <ac:picMk id="10" creationId="{63B9112C-0558-2C58-7C25-4032971AA578}"/>
          </ac:picMkLst>
        </pc:picChg>
      </pc:sldChg>
      <pc:sldChg chg="del">
        <pc:chgData name="Jongeon Lee" userId="49b576eef5783d5b" providerId="LiveId" clId="{11F5FFFC-D13E-43FE-A74F-111A04712BEB}" dt="2025-03-13T14:22:36.564" v="1" actId="47"/>
        <pc:sldMkLst>
          <pc:docMk/>
          <pc:sldMk cId="3047430486" sldId="268"/>
        </pc:sldMkLst>
      </pc:sldChg>
      <pc:sldChg chg="del">
        <pc:chgData name="Jongeon Lee" userId="49b576eef5783d5b" providerId="LiveId" clId="{11F5FFFC-D13E-43FE-A74F-111A04712BEB}" dt="2025-03-13T14:22:35.769" v="0" actId="47"/>
        <pc:sldMkLst>
          <pc:docMk/>
          <pc:sldMk cId="1356185054" sldId="269"/>
        </pc:sldMkLst>
      </pc:sldChg>
      <pc:sldChg chg="del">
        <pc:chgData name="Jongeon Lee" userId="49b576eef5783d5b" providerId="LiveId" clId="{11F5FFFC-D13E-43FE-A74F-111A04712BEB}" dt="2025-03-13T14:22:37.825" v="2" actId="47"/>
        <pc:sldMkLst>
          <pc:docMk/>
          <pc:sldMk cId="61639357" sldId="270"/>
        </pc:sldMkLst>
      </pc:sldChg>
      <pc:sldChg chg="addSp delSp modSp mod modNotesTx">
        <pc:chgData name="Jongeon Lee" userId="49b576eef5783d5b" providerId="LiveId" clId="{11F5FFFC-D13E-43FE-A74F-111A04712BEB}" dt="2025-03-13T18:45:46.806" v="3229" actId="20577"/>
        <pc:sldMkLst>
          <pc:docMk/>
          <pc:sldMk cId="189875704" sldId="271"/>
        </pc:sldMkLst>
        <pc:spChg chg="add mod">
          <ac:chgData name="Jongeon Lee" userId="49b576eef5783d5b" providerId="LiveId" clId="{11F5FFFC-D13E-43FE-A74F-111A04712BEB}" dt="2025-03-13T14:26:18.354" v="67" actId="6549"/>
          <ac:spMkLst>
            <pc:docMk/>
            <pc:sldMk cId="189875704" sldId="271"/>
            <ac:spMk id="2" creationId="{E90D7DE6-BC9F-7E58-79C2-012A2092E7BF}"/>
          </ac:spMkLst>
        </pc:spChg>
        <pc:spChg chg="add mod">
          <ac:chgData name="Jongeon Lee" userId="49b576eef5783d5b" providerId="LiveId" clId="{11F5FFFC-D13E-43FE-A74F-111A04712BEB}" dt="2025-03-13T15:58:52.659" v="2439" actId="20577"/>
          <ac:spMkLst>
            <pc:docMk/>
            <pc:sldMk cId="189875704" sldId="271"/>
            <ac:spMk id="3" creationId="{A92224C0-041F-0571-0D12-1973E716A5F3}"/>
          </ac:spMkLst>
        </pc:spChg>
        <pc:spChg chg="del">
          <ac:chgData name="Jongeon Lee" userId="49b576eef5783d5b" providerId="LiveId" clId="{11F5FFFC-D13E-43FE-A74F-111A04712BEB}" dt="2025-03-13T14:26:09.493" v="44" actId="478"/>
          <ac:spMkLst>
            <pc:docMk/>
            <pc:sldMk cId="189875704" sldId="271"/>
            <ac:spMk id="9" creationId="{6B1D353A-9130-864B-56FE-197A41BE105D}"/>
          </ac:spMkLst>
        </pc:spChg>
        <pc:spChg chg="del">
          <ac:chgData name="Jongeon Lee" userId="49b576eef5783d5b" providerId="LiveId" clId="{11F5FFFC-D13E-43FE-A74F-111A04712BEB}" dt="2025-03-13T14:25:20.004" v="17" actId="478"/>
          <ac:spMkLst>
            <pc:docMk/>
            <pc:sldMk cId="189875704" sldId="271"/>
            <ac:spMk id="12" creationId="{39398482-C67E-635B-5118-D14033DEF59D}"/>
          </ac:spMkLst>
        </pc:spChg>
      </pc:sldChg>
      <pc:sldChg chg="modSp mod">
        <pc:chgData name="Jongeon Lee" userId="49b576eef5783d5b" providerId="LiveId" clId="{11F5FFFC-D13E-43FE-A74F-111A04712BEB}" dt="2025-03-13T15:57:10.157" v="2258" actId="465"/>
        <pc:sldMkLst>
          <pc:docMk/>
          <pc:sldMk cId="2168125209" sldId="273"/>
        </pc:sldMkLst>
        <pc:spChg chg="mod">
          <ac:chgData name="Jongeon Lee" userId="49b576eef5783d5b" providerId="LiveId" clId="{11F5FFFC-D13E-43FE-A74F-111A04712BEB}" dt="2025-03-13T15:57:10.157" v="2258" actId="465"/>
          <ac:spMkLst>
            <pc:docMk/>
            <pc:sldMk cId="2168125209" sldId="273"/>
            <ac:spMk id="5" creationId="{DD75AB2A-1273-33C5-BD88-DFBA17250D91}"/>
          </ac:spMkLst>
        </pc:spChg>
      </pc:sldChg>
      <pc:sldChg chg="addSp delSp modSp add mod modNotesTx">
        <pc:chgData name="Jongeon Lee" userId="49b576eef5783d5b" providerId="LiveId" clId="{11F5FFFC-D13E-43FE-A74F-111A04712BEB}" dt="2025-03-13T18:04:18.287" v="2896" actId="20577"/>
        <pc:sldMkLst>
          <pc:docMk/>
          <pc:sldMk cId="910401143" sldId="274"/>
        </pc:sldMkLst>
        <pc:spChg chg="mod">
          <ac:chgData name="Jongeon Lee" userId="49b576eef5783d5b" providerId="LiveId" clId="{11F5FFFC-D13E-43FE-A74F-111A04712BEB}" dt="2025-03-13T15:02:58.247" v="956" actId="20577"/>
          <ac:spMkLst>
            <pc:docMk/>
            <pc:sldMk cId="910401143" sldId="274"/>
            <ac:spMk id="9" creationId="{018A2EAD-2F66-3D12-3B11-089C189A0038}"/>
          </ac:spMkLst>
        </pc:spChg>
        <pc:spChg chg="mod">
          <ac:chgData name="Jongeon Lee" userId="49b576eef5783d5b" providerId="LiveId" clId="{11F5FFFC-D13E-43FE-A74F-111A04712BEB}" dt="2025-03-13T17:33:30.699" v="2782" actId="6549"/>
          <ac:spMkLst>
            <pc:docMk/>
            <pc:sldMk cId="910401143" sldId="274"/>
            <ac:spMk id="12" creationId="{BBF721A1-D32C-2A03-E2C1-E00B5BF9205E}"/>
          </ac:spMkLst>
        </pc:spChg>
        <pc:graphicFrameChg chg="add mod modGraphic">
          <ac:chgData name="Jongeon Lee" userId="49b576eef5783d5b" providerId="LiveId" clId="{11F5FFFC-D13E-43FE-A74F-111A04712BEB}" dt="2025-03-13T17:33:36.302" v="2791" actId="1035"/>
          <ac:graphicFrameMkLst>
            <pc:docMk/>
            <pc:sldMk cId="910401143" sldId="274"/>
            <ac:graphicFrameMk id="2" creationId="{8FC22188-E9A8-4AE5-4738-B819092CEA21}"/>
          </ac:graphicFrameMkLst>
        </pc:graphicFrameChg>
        <pc:picChg chg="add del mod">
          <ac:chgData name="Jongeon Lee" userId="49b576eef5783d5b" providerId="LiveId" clId="{11F5FFFC-D13E-43FE-A74F-111A04712BEB}" dt="2025-03-13T15:18:18.906" v="1190" actId="478"/>
          <ac:picMkLst>
            <pc:docMk/>
            <pc:sldMk cId="910401143" sldId="274"/>
            <ac:picMk id="1026" creationId="{FD7D082A-6649-E37E-030E-C30B8BA0E6D9}"/>
          </ac:picMkLst>
        </pc:picChg>
      </pc:sldChg>
      <pc:sldChg chg="addSp delSp modSp add mod modNotesTx">
        <pc:chgData name="Jongeon Lee" userId="49b576eef5783d5b" providerId="LiveId" clId="{11F5FFFC-D13E-43FE-A74F-111A04712BEB}" dt="2025-03-13T18:45:16.995" v="3224" actId="20577"/>
        <pc:sldMkLst>
          <pc:docMk/>
          <pc:sldMk cId="1049664087" sldId="275"/>
        </pc:sldMkLst>
        <pc:spChg chg="mod">
          <ac:chgData name="Jongeon Lee" userId="49b576eef5783d5b" providerId="LiveId" clId="{11F5FFFC-D13E-43FE-A74F-111A04712BEB}" dt="2025-03-13T18:04:48.989" v="2904" actId="1035"/>
          <ac:spMkLst>
            <pc:docMk/>
            <pc:sldMk cId="1049664087" sldId="275"/>
            <ac:spMk id="12" creationId="{4487B375-317C-FC12-181D-75C9758BCC20}"/>
          </ac:spMkLst>
        </pc:spChg>
        <pc:graphicFrameChg chg="add del mod">
          <ac:chgData name="Jongeon Lee" userId="49b576eef5783d5b" providerId="LiveId" clId="{11F5FFFC-D13E-43FE-A74F-111A04712BEB}" dt="2025-03-13T15:31:53.716" v="1735" actId="3680"/>
          <ac:graphicFrameMkLst>
            <pc:docMk/>
            <pc:sldMk cId="1049664087" sldId="275"/>
            <ac:graphicFrameMk id="2" creationId="{C0DA3074-1517-50C7-06A0-D74C116DEF5B}"/>
          </ac:graphicFrameMkLst>
        </pc:graphicFrameChg>
        <pc:graphicFrameChg chg="add mod modGraphic">
          <ac:chgData name="Jongeon Lee" userId="49b576eef5783d5b" providerId="LiveId" clId="{11F5FFFC-D13E-43FE-A74F-111A04712BEB}" dt="2025-03-13T18:04:51.039" v="2909" actId="1035"/>
          <ac:graphicFrameMkLst>
            <pc:docMk/>
            <pc:sldMk cId="1049664087" sldId="275"/>
            <ac:graphicFrameMk id="3" creationId="{A632B3E1-F931-02E0-74CB-90F28059A390}"/>
          </ac:graphicFrameMkLst>
        </pc:graphicFrameChg>
      </pc:sldChg>
      <pc:sldChg chg="addSp delSp modSp add mod modAnim modNotesTx">
        <pc:chgData name="Jongeon Lee" userId="49b576eef5783d5b" providerId="LiveId" clId="{11F5FFFC-D13E-43FE-A74F-111A04712BEB}" dt="2025-03-13T18:34:36.920" v="3072" actId="20577"/>
        <pc:sldMkLst>
          <pc:docMk/>
          <pc:sldMk cId="2227747711" sldId="276"/>
        </pc:sldMkLst>
        <pc:spChg chg="add del">
          <ac:chgData name="Jongeon Lee" userId="49b576eef5783d5b" providerId="LiveId" clId="{11F5FFFC-D13E-43FE-A74F-111A04712BEB}" dt="2025-03-13T15:42:34.704" v="2146" actId="478"/>
          <ac:spMkLst>
            <pc:docMk/>
            <pc:sldMk cId="2227747711" sldId="276"/>
            <ac:spMk id="4" creationId="{DE0B088B-FB0D-CD25-D3D0-9A98030107A7}"/>
          </ac:spMkLst>
        </pc:spChg>
        <pc:spChg chg="add del">
          <ac:chgData name="Jongeon Lee" userId="49b576eef5783d5b" providerId="LiveId" clId="{11F5FFFC-D13E-43FE-A74F-111A04712BEB}" dt="2025-03-13T15:42:50.322" v="2148" actId="478"/>
          <ac:spMkLst>
            <pc:docMk/>
            <pc:sldMk cId="2227747711" sldId="276"/>
            <ac:spMk id="6" creationId="{82446883-3DED-CCF0-2893-98410FB12643}"/>
          </ac:spMkLst>
        </pc:spChg>
        <pc:spChg chg="mod">
          <ac:chgData name="Jongeon Lee" userId="49b576eef5783d5b" providerId="LiveId" clId="{11F5FFFC-D13E-43FE-A74F-111A04712BEB}" dt="2025-03-13T15:41:42.965" v="2143" actId="115"/>
          <ac:spMkLst>
            <pc:docMk/>
            <pc:sldMk cId="2227747711" sldId="276"/>
            <ac:spMk id="9" creationId="{DEDA3DFC-892C-5012-3256-D4788CDB5034}"/>
          </ac:spMkLst>
        </pc:spChg>
        <pc:spChg chg="add del">
          <ac:chgData name="Jongeon Lee" userId="49b576eef5783d5b" providerId="LiveId" clId="{11F5FFFC-D13E-43FE-A74F-111A04712BEB}" dt="2025-03-13T15:43:14.619" v="2150" actId="478"/>
          <ac:spMkLst>
            <pc:docMk/>
            <pc:sldMk cId="2227747711" sldId="276"/>
            <ac:spMk id="11" creationId="{5C4A651D-F5ED-B4F5-D46D-4F9A20B12F8C}"/>
          </ac:spMkLst>
        </pc:spChg>
        <pc:spChg chg="del">
          <ac:chgData name="Jongeon Lee" userId="49b576eef5783d5b" providerId="LiveId" clId="{11F5FFFC-D13E-43FE-A74F-111A04712BEB}" dt="2025-03-13T15:41:52.780" v="2144" actId="478"/>
          <ac:spMkLst>
            <pc:docMk/>
            <pc:sldMk cId="2227747711" sldId="276"/>
            <ac:spMk id="12" creationId="{2E8A25CB-DA58-8F54-77BE-8FC7167967A7}"/>
          </ac:spMkLst>
        </pc:spChg>
        <pc:graphicFrameChg chg="del">
          <ac:chgData name="Jongeon Lee" userId="49b576eef5783d5b" providerId="LiveId" clId="{11F5FFFC-D13E-43FE-A74F-111A04712BEB}" dt="2025-03-13T15:41:30.636" v="2136" actId="478"/>
          <ac:graphicFrameMkLst>
            <pc:docMk/>
            <pc:sldMk cId="2227747711" sldId="276"/>
            <ac:graphicFrameMk id="3" creationId="{612AE15D-9842-5825-28CE-24AFE157B3B0}"/>
          </ac:graphicFrameMkLst>
        </pc:graphicFrameChg>
        <pc:picChg chg="mod">
          <ac:chgData name="Jongeon Lee" userId="49b576eef5783d5b" providerId="LiveId" clId="{11F5FFFC-D13E-43FE-A74F-111A04712BEB}" dt="2025-03-13T16:04:54.327" v="2568" actId="1076"/>
          <ac:picMkLst>
            <pc:docMk/>
            <pc:sldMk cId="2227747711" sldId="276"/>
            <ac:picMk id="10" creationId="{41AB7137-929D-E043-45C2-A25BDEE6EDE3}"/>
          </ac:picMkLst>
        </pc:picChg>
        <pc:picChg chg="add mod">
          <ac:chgData name="Jongeon Lee" userId="49b576eef5783d5b" providerId="LiveId" clId="{11F5FFFC-D13E-43FE-A74F-111A04712BEB}" dt="2025-03-13T16:07:29.171" v="2582" actId="1076"/>
          <ac:picMkLst>
            <pc:docMk/>
            <pc:sldMk cId="2227747711" sldId="276"/>
            <ac:picMk id="13" creationId="{B9E4A063-ACA9-A372-56F7-B954A3B5744B}"/>
          </ac:picMkLst>
        </pc:picChg>
        <pc:picChg chg="add del mod">
          <ac:chgData name="Jongeon Lee" userId="49b576eef5783d5b" providerId="LiveId" clId="{11F5FFFC-D13E-43FE-A74F-111A04712BEB}" dt="2025-03-13T15:51:12.616" v="2185" actId="478"/>
          <ac:picMkLst>
            <pc:docMk/>
            <pc:sldMk cId="2227747711" sldId="276"/>
            <ac:picMk id="15" creationId="{60F6C23C-9431-A1F1-AE80-A458EAA90E14}"/>
          </ac:picMkLst>
        </pc:picChg>
        <pc:picChg chg="add mod">
          <ac:chgData name="Jongeon Lee" userId="49b576eef5783d5b" providerId="LiveId" clId="{11F5FFFC-D13E-43FE-A74F-111A04712BEB}" dt="2025-03-13T16:05:50.821" v="2580" actId="1076"/>
          <ac:picMkLst>
            <pc:docMk/>
            <pc:sldMk cId="2227747711" sldId="276"/>
            <ac:picMk id="17" creationId="{3D91E96B-AD66-3424-C5E0-720D1DCF1124}"/>
          </ac:picMkLst>
        </pc:picChg>
        <pc:picChg chg="add mod">
          <ac:chgData name="Jongeon Lee" userId="49b576eef5783d5b" providerId="LiveId" clId="{11F5FFFC-D13E-43FE-A74F-111A04712BEB}" dt="2025-03-13T16:05:50.821" v="2580" actId="1076"/>
          <ac:picMkLst>
            <pc:docMk/>
            <pc:sldMk cId="2227747711" sldId="276"/>
            <ac:picMk id="18" creationId="{DEF1815B-5BAF-7112-35CE-8BA0E653C76B}"/>
          </ac:picMkLst>
        </pc:picChg>
        <pc:picChg chg="add mod">
          <ac:chgData name="Jongeon Lee" userId="49b576eef5783d5b" providerId="LiveId" clId="{11F5FFFC-D13E-43FE-A74F-111A04712BEB}" dt="2025-03-13T16:05:50.821" v="2580" actId="1076"/>
          <ac:picMkLst>
            <pc:docMk/>
            <pc:sldMk cId="2227747711" sldId="276"/>
            <ac:picMk id="19" creationId="{380B700F-B1A3-BA8F-4EBF-50D55EF0A81B}"/>
          </ac:picMkLst>
        </pc:picChg>
        <pc:picChg chg="add del mod">
          <ac:chgData name="Jongeon Lee" userId="49b576eef5783d5b" providerId="LiveId" clId="{11F5FFFC-D13E-43FE-A74F-111A04712BEB}" dt="2025-03-13T15:45:24.936" v="2161" actId="478"/>
          <ac:picMkLst>
            <pc:docMk/>
            <pc:sldMk cId="2227747711" sldId="276"/>
            <ac:picMk id="2050" creationId="{8A1ED2F5-3D7E-281A-72EA-B032D7166A21}"/>
          </ac:picMkLst>
        </pc:picChg>
        <pc:picChg chg="add del mod">
          <ac:chgData name="Jongeon Lee" userId="49b576eef5783d5b" providerId="LiveId" clId="{11F5FFFC-D13E-43FE-A74F-111A04712BEB}" dt="2025-03-13T15:46:18.894" v="2168" actId="478"/>
          <ac:picMkLst>
            <pc:docMk/>
            <pc:sldMk cId="2227747711" sldId="276"/>
            <ac:picMk id="2052" creationId="{6EB764A9-E1D0-5743-0004-6A5B1F9DE619}"/>
          </ac:picMkLst>
        </pc:picChg>
        <pc:picChg chg="add del mod">
          <ac:chgData name="Jongeon Lee" userId="49b576eef5783d5b" providerId="LiveId" clId="{11F5FFFC-D13E-43FE-A74F-111A04712BEB}" dt="2025-03-13T15:46:56.558" v="2173" actId="478"/>
          <ac:picMkLst>
            <pc:docMk/>
            <pc:sldMk cId="2227747711" sldId="276"/>
            <ac:picMk id="2054" creationId="{29E93F91-887E-2A27-6094-1CC90A109D75}"/>
          </ac:picMkLst>
        </pc:picChg>
        <pc:picChg chg="add mod">
          <ac:chgData name="Jongeon Lee" userId="49b576eef5783d5b" providerId="LiveId" clId="{11F5FFFC-D13E-43FE-A74F-111A04712BEB}" dt="2025-03-13T16:05:50.821" v="2580" actId="1076"/>
          <ac:picMkLst>
            <pc:docMk/>
            <pc:sldMk cId="2227747711" sldId="276"/>
            <ac:picMk id="2056" creationId="{83089514-0FF7-6B72-19C0-F429C1FF7B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28876-7BB4-481C-9523-B9EDFB4A973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D7E6-F851-4A4C-B2FA-6F610B74F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62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87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3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FEB01-DBF7-B45D-DEAB-11EB3D3B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26F920-CD3C-A31A-EB4F-673E00D1F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9D0F16-7B24-42E6-91DA-C591CA74E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0D31F-E56E-0262-46FE-68DF8245C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441B3-E59B-3654-C505-15C1CCD75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0A8B8F-85B7-96DE-DCA8-64764249B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F2C52B-49AE-5B24-B448-38B0D2B15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F2E78D-F58B-CD99-AB69-AA96FF31B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12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02796-908A-C724-7C1C-2CAA50FEC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A74865-540B-C03A-A9EB-4B53B031E5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2CE5BD-E8D9-9D2D-8D90-1EA8DD58B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84FA1-8683-7A16-BDA4-C17C2EB90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37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6228A-C36A-7954-044B-7B083955C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DA9D29-D254-B81D-0C19-FA4908D01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330AAD-7EE2-52C1-38AD-83293A596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000D5-D42A-CAE0-0117-984BF1F5F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80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1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0F53-A2F2-3F8F-B8E6-5699FD426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9633B-A5F6-E6F6-A52D-90BD22F74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0A7D-1C17-5519-A295-9A71FBC2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17BC-42F1-8540-12F7-89FD81FA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494D-B37F-B875-0A2C-EBDFDFDC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8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257D-D487-066C-7B2A-83A60980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54D17-BC15-0422-8E3E-E089D7F83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FDA59-AC12-6C2D-A210-EF9081D4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9F559-611C-5006-A6A5-D1033BD4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EE67-BE4E-E5E9-65F7-BF9E2184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0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651C5-F51B-AFF0-512E-E786490C9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E0FFD-CCCF-4BF6-04A3-E86B47D0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DC3A-D9F4-4ED9-A297-4EAD11A6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AAE7-00B8-4E89-C8AE-68DB5230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29E64-EC10-A3F2-9EEE-B3E333CB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33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6A81-65FB-D455-0B1E-F4D135F6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E917-DE80-E6EA-BE87-DAFCFAA8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EE55-880D-469D-0DB4-F9990C01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DE821-87E3-12B0-9DD3-FA154BA8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D548-7867-4EA0-6286-DDD802A9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82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B5AE-4B78-AF04-2608-E49B2932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25C77-3CB3-D4A6-4C61-160B8C23A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2FF7-613C-9229-87C2-15CE0898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A94E9-69BB-9E46-EEE7-5E8C69F8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BED6-DEBE-6FF2-E9C0-BB93F608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89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5E99-1478-4906-7C44-06B68F1A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9C40-4992-68FE-6B1F-638E98A02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E159E-D830-A589-7BA0-F363A75DE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1EF0-51BD-74DE-7FFC-17FA4A0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A6FE1-FC81-B59E-4441-5D0F99E3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19EC6-A508-BF45-E6EB-C3091225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50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9BB1-AC42-87CE-B79C-00921EE5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BBCB0-53C3-404B-95D1-9F466FE7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79FF-7781-D738-FEBD-2538A818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EA4A9-9B67-E923-D2C8-B55DAB08B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2DBE7-DDA3-B3A5-3893-4BEC1F723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848EE-B648-5B11-9C16-60DDDD4C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4A702-55B9-70E3-6E0C-3B5C1D46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567D3-3207-EACA-A7BB-E61C9975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19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8DC8-DA34-0CD2-7BD3-C554821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2C859-A941-86FF-AC9D-371A01D7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DDC7E-F35A-B648-CE19-8229085D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3ED83-AD1A-DF4B-865D-D1DA99F7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66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7B385-10F2-4C72-87B7-6895968F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D08AD-F4EE-A459-1F1B-A92AEB11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FA4F4-85AA-703F-1142-78B2118D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31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0A38-4DA6-554E-0A71-D328A549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A3AC-4CCE-54C7-BA76-81EEBE41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FED44-FE3A-98E9-2BB1-58F9C1E2F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A8C0E-2682-07D1-EBDA-AA53525D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69094-1E05-9891-2115-8AA694AE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DD80C-DC24-19ED-1BB9-2AE988E7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40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246-DA70-6F65-EF09-87281231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57239-1C81-6414-1753-34CD9E67F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4D60C-BB34-ED73-D16F-56A64463C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FFC1E-360E-E47D-420F-0ED44327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94CE2-E2C2-F4B8-9973-795829B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134E7-6E17-FBA2-A86B-F134AB15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12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AABC9-10EE-6199-3A70-F94C9AD1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E9D52-3A6B-A6D0-1166-857F4F516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8148-0BF8-6905-B824-6975AE01E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6A8F3-3FCD-4607-BD37-4D9F3C6E1746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5F64-9B4C-0FCC-A2A5-7B401B2E1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C37C-9A23-00CB-2522-94EEFB7FD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9A86E-36F2-47DA-8156-395A1FFBC3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57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1">
            <a:extLst>
              <a:ext uri="{FF2B5EF4-FFF2-40B4-BE49-F238E27FC236}">
                <a16:creationId xmlns:a16="http://schemas.microsoft.com/office/drawing/2014/main" id="{28E66C10-051F-C080-5E05-5DFED877948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379EF23-7AE9-E73C-1B1A-592D33D544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050" y="0"/>
            <a:ext cx="2481326" cy="3714218"/>
            <a:chOff x="-19050" y="5645"/>
            <a:chExt cx="2481326" cy="3709924"/>
          </a:xfrm>
        </p:grpSpPr>
        <p:pic>
          <p:nvPicPr>
            <p:cNvPr id="19" name="Image 12">
              <a:extLst>
                <a:ext uri="{FF2B5EF4-FFF2-40B4-BE49-F238E27FC236}">
                  <a16:creationId xmlns:a16="http://schemas.microsoft.com/office/drawing/2014/main" id="{7D2DB8A4-3CC4-0C3E-BC7D-0F2416FDE9A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9050" y="5645"/>
              <a:ext cx="2481326" cy="3709924"/>
            </a:xfrm>
            <a:prstGeom prst="rect">
              <a:avLst/>
            </a:prstGeom>
          </p:spPr>
        </p:pic>
        <p:pic>
          <p:nvPicPr>
            <p:cNvPr id="20" name="Image 13">
              <a:extLst>
                <a:ext uri="{FF2B5EF4-FFF2-40B4-BE49-F238E27FC236}">
                  <a16:creationId xmlns:a16="http://schemas.microsoft.com/office/drawing/2014/main" id="{E5F344C3-1BBA-97EC-8190-887EC97DB99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645"/>
              <a:ext cx="2028825" cy="3619500"/>
            </a:xfrm>
            <a:prstGeom prst="rect">
              <a:avLst/>
            </a:prstGeom>
          </p:spPr>
        </p:pic>
        <p:sp>
          <p:nvSpPr>
            <p:cNvPr id="21" name="Graphic 14">
              <a:extLst>
                <a:ext uri="{FF2B5EF4-FFF2-40B4-BE49-F238E27FC236}">
                  <a16:creationId xmlns:a16="http://schemas.microsoft.com/office/drawing/2014/main" id="{77E0706A-F0E2-8BAC-EB0D-09EF9631914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05000" y="262822"/>
              <a:ext cx="276225" cy="238125"/>
            </a:xfrm>
            <a:custGeom>
              <a:avLst/>
              <a:gdLst/>
              <a:ahLst/>
              <a:cxnLst/>
              <a:rect l="l" t="t" r="r" b="b"/>
              <a:pathLst>
                <a:path w="276225" h="238125">
                  <a:moveTo>
                    <a:pt x="276225" y="0"/>
                  </a:moveTo>
                  <a:lnTo>
                    <a:pt x="0" y="0"/>
                  </a:lnTo>
                  <a:lnTo>
                    <a:pt x="138175" y="2381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Graphic 15">
              <a:extLst>
                <a:ext uri="{FF2B5EF4-FFF2-40B4-BE49-F238E27FC236}">
                  <a16:creationId xmlns:a16="http://schemas.microsoft.com/office/drawing/2014/main" id="{76A74E84-DE75-52FE-6774-4E67127598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05000" y="5645"/>
              <a:ext cx="276225" cy="762000"/>
            </a:xfrm>
            <a:custGeom>
              <a:avLst/>
              <a:gdLst/>
              <a:ahLst/>
              <a:cxnLst/>
              <a:rect l="l" t="t" r="r" b="b"/>
              <a:pathLst>
                <a:path w="276225" h="762000">
                  <a:moveTo>
                    <a:pt x="276225" y="762000"/>
                  </a:moveTo>
                  <a:lnTo>
                    <a:pt x="138176" y="514350"/>
                  </a:lnTo>
                  <a:lnTo>
                    <a:pt x="0" y="762000"/>
                  </a:lnTo>
                  <a:lnTo>
                    <a:pt x="276225" y="762000"/>
                  </a:lnTo>
                  <a:close/>
                </a:path>
                <a:path w="276225" h="762000">
                  <a:moveTo>
                    <a:pt x="276225" y="257175"/>
                  </a:moveTo>
                  <a:lnTo>
                    <a:pt x="138176" y="0"/>
                  </a:lnTo>
                  <a:lnTo>
                    <a:pt x="0" y="257175"/>
                  </a:lnTo>
                  <a:lnTo>
                    <a:pt x="276225" y="257175"/>
                  </a:lnTo>
                  <a:close/>
                </a:path>
              </a:pathLst>
            </a:custGeom>
            <a:solidFill>
              <a:srgbClr val="EBA84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AC8BDE03-BF74-137E-A593-6EB9945550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2125" y="262821"/>
              <a:ext cx="419100" cy="752475"/>
            </a:xfrm>
            <a:custGeom>
              <a:avLst/>
              <a:gdLst/>
              <a:ahLst/>
              <a:cxnLst/>
              <a:rect l="l" t="t" r="r" b="b"/>
              <a:pathLst>
                <a:path w="419100" h="752475">
                  <a:moveTo>
                    <a:pt x="276225" y="247650"/>
                  </a:moveTo>
                  <a:lnTo>
                    <a:pt x="138176" y="0"/>
                  </a:lnTo>
                  <a:lnTo>
                    <a:pt x="0" y="247650"/>
                  </a:lnTo>
                  <a:lnTo>
                    <a:pt x="276225" y="247650"/>
                  </a:lnTo>
                  <a:close/>
                </a:path>
                <a:path w="419100" h="752475">
                  <a:moveTo>
                    <a:pt x="419100" y="504825"/>
                  </a:moveTo>
                  <a:lnTo>
                    <a:pt x="133350" y="504825"/>
                  </a:lnTo>
                  <a:lnTo>
                    <a:pt x="276225" y="752475"/>
                  </a:lnTo>
                  <a:lnTo>
                    <a:pt x="419100" y="504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Graphic 17">
              <a:extLst>
                <a:ext uri="{FF2B5EF4-FFF2-40B4-BE49-F238E27FC236}">
                  <a16:creationId xmlns:a16="http://schemas.microsoft.com/office/drawing/2014/main" id="{96BEEFE6-E33E-12DF-1F31-67B5D06BFC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52600" y="5645"/>
              <a:ext cx="285750" cy="762000"/>
            </a:xfrm>
            <a:custGeom>
              <a:avLst/>
              <a:gdLst/>
              <a:ahLst/>
              <a:cxnLst/>
              <a:rect l="l" t="t" r="r" b="b"/>
              <a:pathLst>
                <a:path w="285750" h="762000">
                  <a:moveTo>
                    <a:pt x="285750" y="504825"/>
                  </a:moveTo>
                  <a:lnTo>
                    <a:pt x="0" y="504825"/>
                  </a:lnTo>
                  <a:lnTo>
                    <a:pt x="142875" y="762000"/>
                  </a:lnTo>
                  <a:lnTo>
                    <a:pt x="285750" y="504825"/>
                  </a:lnTo>
                  <a:close/>
                </a:path>
                <a:path w="285750" h="762000">
                  <a:moveTo>
                    <a:pt x="285750" y="0"/>
                  </a:moveTo>
                  <a:lnTo>
                    <a:pt x="9525" y="0"/>
                  </a:lnTo>
                  <a:lnTo>
                    <a:pt x="147701" y="2476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Graphic 18">
              <a:extLst>
                <a:ext uri="{FF2B5EF4-FFF2-40B4-BE49-F238E27FC236}">
                  <a16:creationId xmlns:a16="http://schemas.microsoft.com/office/drawing/2014/main" id="{A8F7813E-7BCF-B7D7-1F7B-DA07283169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81276" y="515297"/>
              <a:ext cx="285750" cy="247650"/>
            </a:xfrm>
            <a:custGeom>
              <a:avLst/>
              <a:gdLst/>
              <a:ahLst/>
              <a:cxnLst/>
              <a:rect l="l" t="t" r="r" b="b"/>
              <a:pathLst>
                <a:path w="285750" h="247650">
                  <a:moveTo>
                    <a:pt x="0" y="0"/>
                  </a:moveTo>
                  <a:lnTo>
                    <a:pt x="142875" y="247650"/>
                  </a:lnTo>
                  <a:lnTo>
                    <a:pt x="2857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Graphic 19">
              <a:extLst>
                <a:ext uri="{FF2B5EF4-FFF2-40B4-BE49-F238E27FC236}">
                  <a16:creationId xmlns:a16="http://schemas.microsoft.com/office/drawing/2014/main" id="{FDA29A3F-F558-402F-1255-41AA9F506A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1751" y="10473"/>
              <a:ext cx="276225" cy="247650"/>
            </a:xfrm>
            <a:custGeom>
              <a:avLst/>
              <a:gdLst/>
              <a:ahLst/>
              <a:cxnLst/>
              <a:rect l="l" t="t" r="r" b="b"/>
              <a:pathLst>
                <a:path w="276225" h="247650">
                  <a:moveTo>
                    <a:pt x="0" y="0"/>
                  </a:moveTo>
                  <a:lnTo>
                    <a:pt x="138049" y="247650"/>
                  </a:lnTo>
                  <a:lnTo>
                    <a:pt x="27622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Graphic 20">
              <a:extLst>
                <a:ext uri="{FF2B5EF4-FFF2-40B4-BE49-F238E27FC236}">
                  <a16:creationId xmlns:a16="http://schemas.microsoft.com/office/drawing/2014/main" id="{AD42379B-40DF-88A5-0F77-63F7299426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4050" y="1172523"/>
              <a:ext cx="609600" cy="371475"/>
            </a:xfrm>
            <a:custGeom>
              <a:avLst/>
              <a:gdLst/>
              <a:ahLst/>
              <a:cxnLst/>
              <a:rect l="l" t="t" r="r" b="b"/>
              <a:pathLst>
                <a:path w="609600" h="371475">
                  <a:moveTo>
                    <a:pt x="333375" y="0"/>
                  </a:moveTo>
                  <a:lnTo>
                    <a:pt x="471424" y="247650"/>
                  </a:lnTo>
                  <a:lnTo>
                    <a:pt x="609600" y="0"/>
                  </a:lnTo>
                  <a:lnTo>
                    <a:pt x="333375" y="0"/>
                  </a:lnTo>
                  <a:close/>
                </a:path>
                <a:path w="609600" h="371475">
                  <a:moveTo>
                    <a:pt x="0" y="123825"/>
                  </a:moveTo>
                  <a:lnTo>
                    <a:pt x="142875" y="371475"/>
                  </a:lnTo>
                  <a:lnTo>
                    <a:pt x="285750" y="12382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30" name="Image 22">
            <a:extLst>
              <a:ext uri="{FF2B5EF4-FFF2-40B4-BE49-F238E27FC236}">
                <a16:creationId xmlns:a16="http://schemas.microsoft.com/office/drawing/2014/main" id="{DD21975F-7B65-6F9C-7EA4-CE2267F175DF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3216" y="5693428"/>
            <a:ext cx="1345565" cy="7772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0E8C04-9C4D-B630-BAAF-35B77E78B6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06955" y="2511566"/>
            <a:ext cx="817808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>
                <a:ea typeface="+mn-lt"/>
                <a:cs typeface="+mn-lt"/>
              </a:rPr>
              <a:t>AI Research</a:t>
            </a:r>
            <a:endParaRPr lang="en-US" sz="60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8E3D68-1B18-DA11-B9AB-15B11023D2A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729723" y="3143782"/>
            <a:ext cx="2481326" cy="3714218"/>
            <a:chOff x="9729723" y="3143782"/>
            <a:chExt cx="2481326" cy="3714218"/>
          </a:xfrm>
        </p:grpSpPr>
        <p:pic>
          <p:nvPicPr>
            <p:cNvPr id="33" name="Image 12">
              <a:extLst>
                <a:ext uri="{FF2B5EF4-FFF2-40B4-BE49-F238E27FC236}">
                  <a16:creationId xmlns:a16="http://schemas.microsoft.com/office/drawing/2014/main" id="{E8F9CBC9-519C-6D20-ADE4-43DA887963F0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9729723" y="3143782"/>
              <a:ext cx="2481326" cy="3714218"/>
            </a:xfrm>
            <a:prstGeom prst="rect">
              <a:avLst/>
            </a:prstGeom>
          </p:spPr>
        </p:pic>
        <p:pic>
          <p:nvPicPr>
            <p:cNvPr id="34" name="Image 13">
              <a:extLst>
                <a:ext uri="{FF2B5EF4-FFF2-40B4-BE49-F238E27FC236}">
                  <a16:creationId xmlns:a16="http://schemas.microsoft.com/office/drawing/2014/main" id="{561E414E-7298-4925-8FE1-BB460A32890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163175" y="3233993"/>
              <a:ext cx="2028825" cy="3623689"/>
            </a:xfrm>
            <a:prstGeom prst="rect">
              <a:avLst/>
            </a:prstGeom>
          </p:spPr>
        </p:pic>
        <p:sp>
          <p:nvSpPr>
            <p:cNvPr id="35" name="Graphic 14">
              <a:extLst>
                <a:ext uri="{FF2B5EF4-FFF2-40B4-BE49-F238E27FC236}">
                  <a16:creationId xmlns:a16="http://schemas.microsoft.com/office/drawing/2014/main" id="{9C06C8F1-8E70-75D2-7126-BA8C4A8135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34438" y="5693110"/>
              <a:ext cx="304799" cy="262396"/>
            </a:xfrm>
            <a:custGeom>
              <a:avLst/>
              <a:gdLst/>
              <a:ahLst/>
              <a:cxnLst/>
              <a:rect l="l" t="t" r="r" b="b"/>
              <a:pathLst>
                <a:path w="276225" h="238125">
                  <a:moveTo>
                    <a:pt x="276225" y="0"/>
                  </a:moveTo>
                  <a:lnTo>
                    <a:pt x="0" y="0"/>
                  </a:lnTo>
                  <a:lnTo>
                    <a:pt x="138175" y="2381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EE1534CB-AF5E-4361-1947-216F25B606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3787" y="6074687"/>
              <a:ext cx="307497" cy="762882"/>
            </a:xfrm>
            <a:custGeom>
              <a:avLst/>
              <a:gdLst/>
              <a:ahLst/>
              <a:cxnLst/>
              <a:rect l="l" t="t" r="r" b="b"/>
              <a:pathLst>
                <a:path w="276225" h="762000">
                  <a:moveTo>
                    <a:pt x="276225" y="762000"/>
                  </a:moveTo>
                  <a:lnTo>
                    <a:pt x="138176" y="514350"/>
                  </a:lnTo>
                  <a:lnTo>
                    <a:pt x="0" y="762000"/>
                  </a:lnTo>
                  <a:lnTo>
                    <a:pt x="276225" y="762000"/>
                  </a:lnTo>
                  <a:close/>
                </a:path>
                <a:path w="276225" h="762000">
                  <a:moveTo>
                    <a:pt x="276225" y="257175"/>
                  </a:moveTo>
                  <a:lnTo>
                    <a:pt x="138176" y="0"/>
                  </a:lnTo>
                  <a:lnTo>
                    <a:pt x="0" y="257175"/>
                  </a:lnTo>
                  <a:lnTo>
                    <a:pt x="276225" y="257175"/>
                  </a:lnTo>
                  <a:close/>
                </a:path>
              </a:pathLst>
            </a:custGeom>
            <a:solidFill>
              <a:srgbClr val="EBA84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Graphic 16">
              <a:extLst>
                <a:ext uri="{FF2B5EF4-FFF2-40B4-BE49-F238E27FC236}">
                  <a16:creationId xmlns:a16="http://schemas.microsoft.com/office/drawing/2014/main" id="{49CF9D82-6EE9-295B-F00F-7218338F6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4105" y="5812631"/>
              <a:ext cx="445132" cy="792956"/>
            </a:xfrm>
            <a:custGeom>
              <a:avLst/>
              <a:gdLst/>
              <a:ahLst/>
              <a:cxnLst/>
              <a:rect l="l" t="t" r="r" b="b"/>
              <a:pathLst>
                <a:path w="419100" h="752475">
                  <a:moveTo>
                    <a:pt x="276225" y="247650"/>
                  </a:moveTo>
                  <a:lnTo>
                    <a:pt x="138176" y="0"/>
                  </a:lnTo>
                  <a:lnTo>
                    <a:pt x="0" y="247650"/>
                  </a:lnTo>
                  <a:lnTo>
                    <a:pt x="276225" y="247650"/>
                  </a:lnTo>
                  <a:close/>
                </a:path>
                <a:path w="419100" h="752475">
                  <a:moveTo>
                    <a:pt x="419100" y="504825"/>
                  </a:moveTo>
                  <a:lnTo>
                    <a:pt x="133350" y="504825"/>
                  </a:lnTo>
                  <a:lnTo>
                    <a:pt x="276225" y="752475"/>
                  </a:lnTo>
                  <a:lnTo>
                    <a:pt x="419100" y="504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r>
                <a:rPr lang="en-US"/>
                <a:t>`</a:t>
              </a:r>
            </a:p>
          </p:txBody>
        </p:sp>
        <p:sp>
          <p:nvSpPr>
            <p:cNvPr id="38" name="Graphic 17">
              <a:extLst>
                <a:ext uri="{FF2B5EF4-FFF2-40B4-BE49-F238E27FC236}">
                  <a16:creationId xmlns:a16="http://schemas.microsoft.com/office/drawing/2014/main" id="{4B73E4D0-3223-83E0-C88B-4AEBB87206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3469" y="5812630"/>
              <a:ext cx="307814" cy="792957"/>
            </a:xfrm>
            <a:custGeom>
              <a:avLst/>
              <a:gdLst/>
              <a:ahLst/>
              <a:cxnLst/>
              <a:rect l="l" t="t" r="r" b="b"/>
              <a:pathLst>
                <a:path w="285750" h="762000">
                  <a:moveTo>
                    <a:pt x="285750" y="504825"/>
                  </a:moveTo>
                  <a:lnTo>
                    <a:pt x="0" y="504825"/>
                  </a:lnTo>
                  <a:lnTo>
                    <a:pt x="142875" y="762000"/>
                  </a:lnTo>
                  <a:lnTo>
                    <a:pt x="285750" y="504825"/>
                  </a:lnTo>
                  <a:close/>
                </a:path>
                <a:path w="285750" h="762000">
                  <a:moveTo>
                    <a:pt x="285750" y="0"/>
                  </a:moveTo>
                  <a:lnTo>
                    <a:pt x="9525" y="0"/>
                  </a:lnTo>
                  <a:lnTo>
                    <a:pt x="147701" y="2476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Graphic 18">
              <a:extLst>
                <a:ext uri="{FF2B5EF4-FFF2-40B4-BE49-F238E27FC236}">
                  <a16:creationId xmlns:a16="http://schemas.microsoft.com/office/drawing/2014/main" id="{58F32AB2-341B-992D-98D7-A43FC71912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793189" y="6066381"/>
              <a:ext cx="285750" cy="247937"/>
            </a:xfrm>
            <a:custGeom>
              <a:avLst/>
              <a:gdLst/>
              <a:ahLst/>
              <a:cxnLst/>
              <a:rect l="l" t="t" r="r" b="b"/>
              <a:pathLst>
                <a:path w="285750" h="247650">
                  <a:moveTo>
                    <a:pt x="0" y="0"/>
                  </a:moveTo>
                  <a:lnTo>
                    <a:pt x="142875" y="247650"/>
                  </a:lnTo>
                  <a:lnTo>
                    <a:pt x="2857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Graphic 19">
              <a:extLst>
                <a:ext uri="{FF2B5EF4-FFF2-40B4-BE49-F238E27FC236}">
                  <a16:creationId xmlns:a16="http://schemas.microsoft.com/office/drawing/2014/main" id="{A02AE00B-8FE1-54C6-C2A5-FE15483961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817893" y="6566369"/>
              <a:ext cx="276225" cy="247937"/>
            </a:xfrm>
            <a:custGeom>
              <a:avLst/>
              <a:gdLst/>
              <a:ahLst/>
              <a:cxnLst/>
              <a:rect l="l" t="t" r="r" b="b"/>
              <a:pathLst>
                <a:path w="276225" h="247650">
                  <a:moveTo>
                    <a:pt x="0" y="0"/>
                  </a:moveTo>
                  <a:lnTo>
                    <a:pt x="138049" y="247650"/>
                  </a:lnTo>
                  <a:lnTo>
                    <a:pt x="27622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Graphic 20">
              <a:extLst>
                <a:ext uri="{FF2B5EF4-FFF2-40B4-BE49-F238E27FC236}">
                  <a16:creationId xmlns:a16="http://schemas.microsoft.com/office/drawing/2014/main" id="{FA6C97D7-90E9-8BC1-B532-54898614F1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0134438" y="5274421"/>
              <a:ext cx="609600" cy="371905"/>
            </a:xfrm>
            <a:custGeom>
              <a:avLst/>
              <a:gdLst/>
              <a:ahLst/>
              <a:cxnLst/>
              <a:rect l="l" t="t" r="r" b="b"/>
              <a:pathLst>
                <a:path w="609600" h="371475">
                  <a:moveTo>
                    <a:pt x="333375" y="0"/>
                  </a:moveTo>
                  <a:lnTo>
                    <a:pt x="471424" y="247650"/>
                  </a:lnTo>
                  <a:lnTo>
                    <a:pt x="609600" y="0"/>
                  </a:lnTo>
                  <a:lnTo>
                    <a:pt x="333375" y="0"/>
                  </a:lnTo>
                  <a:close/>
                </a:path>
                <a:path w="609600" h="371475">
                  <a:moveTo>
                    <a:pt x="0" y="123825"/>
                  </a:moveTo>
                  <a:lnTo>
                    <a:pt x="142875" y="371475"/>
                  </a:lnTo>
                  <a:lnTo>
                    <a:pt x="285750" y="12382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B1C2D6A-866C-392B-DFFA-FCDD1AC58F9C}"/>
              </a:ext>
            </a:extLst>
          </p:cNvPr>
          <p:cNvSpPr txBox="1"/>
          <p:nvPr/>
        </p:nvSpPr>
        <p:spPr>
          <a:xfrm>
            <a:off x="4536214" y="6470668"/>
            <a:ext cx="3119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©</a:t>
            </a:r>
            <a:r>
              <a:rPr lang="en-US" sz="1400" spc="-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Conestoga</a:t>
            </a:r>
            <a:r>
              <a:rPr lang="en-US" sz="1400" spc="-3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College.</a:t>
            </a:r>
            <a:r>
              <a:rPr lang="en-US" sz="1400" spc="-5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400" spc="-3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rights</a:t>
            </a:r>
            <a:r>
              <a:rPr lang="en-US" sz="1400" spc="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spc="-1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reserved.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764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9C39B8-786B-C250-3701-4E73186C8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6817"/>
              </p:ext>
            </p:extLst>
          </p:nvPr>
        </p:nvGraphicFramePr>
        <p:xfrm>
          <a:off x="3386666" y="2592593"/>
          <a:ext cx="5418666" cy="184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681804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0191586"/>
                    </a:ext>
                  </a:extLst>
                </a:gridCol>
              </a:tblGrid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Supervisor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B5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Member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B5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1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Jonathan Bezeau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Jongeon</a:t>
                      </a:r>
                      <a:r>
                        <a:rPr lang="en-US"/>
                        <a:t> Lee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544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1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Wei-Hsiang 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98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Eunie Jo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1379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1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Arsh Chauhan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6334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707A9FB-B867-5435-50DF-ED373624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/>
              <a:t>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5D064-C7BF-5F73-2992-ECBAF49DFBE0}"/>
              </a:ext>
            </a:extLst>
          </p:cNvPr>
          <p:cNvSpPr txBox="1"/>
          <p:nvPr/>
        </p:nvSpPr>
        <p:spPr>
          <a:xfrm>
            <a:off x="722803" y="1205455"/>
            <a:ext cx="9869853" cy="39231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Data Preparation and Database Setup for System Integration​</a:t>
            </a:r>
          </a:p>
          <a:p>
            <a:pPr marL="800100" lvl="1" indent="-342900" fontAlgn="base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Course Data Cleansing &amp; Organizing​</a:t>
            </a:r>
          </a:p>
          <a:p>
            <a:pPr marL="800100" lvl="1" indent="-342900" fontAlgn="base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PostgreSQL Database Setup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DTA System Enhancement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Apply DTA Logic to the existing chat environment.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Provide questions based on the selected course.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Dynamically change the input box according to the question type.​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F83AE1-16DD-BCF6-B1E8-F761E8E8AD1D}"/>
              </a:ext>
            </a:extLst>
          </p:cNvPr>
          <p:cNvSpPr txBox="1">
            <a:spLocks/>
          </p:cNvSpPr>
          <p:nvPr/>
        </p:nvSpPr>
        <p:spPr>
          <a:xfrm>
            <a:off x="304200" y="376921"/>
            <a:ext cx="11589600" cy="828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u="sng" dirty="0">
                <a:latin typeface="Aptos Display"/>
              </a:rPr>
              <a:t>Sprint Goal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976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45FB8-5764-6EEA-300E-6D7F721CC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3D631828-DD15-B390-599C-C1625CEE8D67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F038449C-4E26-D203-DB3D-D836E32230A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1A3A87-F5FD-A00C-8CEC-E9F2A538888B}"/>
              </a:ext>
            </a:extLst>
          </p:cNvPr>
          <p:cNvSpPr txBox="1"/>
          <p:nvPr/>
        </p:nvSpPr>
        <p:spPr>
          <a:xfrm>
            <a:off x="722803" y="1082167"/>
            <a:ext cx="9869853" cy="28333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Data Cleansing: PROG73010, CSCN72010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Extract essential data from XML, JSON, DOCX, PPTX.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Categorize into Lessons, Assignments, Quizzes, Rubrics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Remove duplicates and standardize formats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l" rtl="0" fontAlgn="base">
              <a:lnSpc>
                <a:spcPts val="2925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Database Schema Design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CAC322-4FB7-F3E0-FF4A-04341AF18748}"/>
              </a:ext>
            </a:extLst>
          </p:cNvPr>
          <p:cNvSpPr txBox="1">
            <a:spLocks/>
          </p:cNvSpPr>
          <p:nvPr/>
        </p:nvSpPr>
        <p:spPr>
          <a:xfrm>
            <a:off x="304200" y="376921"/>
            <a:ext cx="11589600" cy="828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u="sng" dirty="0">
                <a:latin typeface="Aptos Display"/>
              </a:rPr>
              <a:t>Course Data Cleansing &amp; Organizing</a:t>
            </a:r>
            <a:endParaRPr lang="en-US" b="1" u="sng" dirty="0"/>
          </a:p>
        </p:txBody>
      </p:sp>
      <p:pic>
        <p:nvPicPr>
          <p:cNvPr id="2" name="Picture 1" descr="A diagram of a course&#10;&#10;AI-generated content may be incorrect.">
            <a:extLst>
              <a:ext uri="{FF2B5EF4-FFF2-40B4-BE49-F238E27FC236}">
                <a16:creationId xmlns:a16="http://schemas.microsoft.com/office/drawing/2014/main" id="{61EB4D26-A939-AE3D-1FDC-EB6B68DBC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015" y="4028521"/>
            <a:ext cx="8265968" cy="25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5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280BC-EBF2-332F-8273-6813D735F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7581C726-178D-17A0-A238-1636AC3DF9A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0E51607B-6F11-E08E-5E94-87EAB249740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800AFE-38AC-A8CC-C837-664B2AF9B236}"/>
              </a:ext>
            </a:extLst>
          </p:cNvPr>
          <p:cNvSpPr txBox="1"/>
          <p:nvPr/>
        </p:nvSpPr>
        <p:spPr>
          <a:xfrm>
            <a:off x="722803" y="1205455"/>
            <a:ext cx="9869853" cy="18272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Environment: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OS: Ubuntu 22.04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PostgreSQL Version: 15</a:t>
            </a:r>
          </a:p>
          <a:p>
            <a:pPr marL="285750" indent="-285750" algn="l" rtl="0" fontAlgn="base">
              <a:lnSpc>
                <a:spcPts val="2925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</a:rPr>
              <a:t>Connection test: Verified using </a:t>
            </a:r>
            <a:r>
              <a:rPr lang="en-US" sz="2000" b="1" dirty="0" err="1">
                <a:solidFill>
                  <a:srgbClr val="000000"/>
                </a:solidFill>
              </a:rPr>
              <a:t>pgAdmin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BCD95D-9AF2-7AC2-404B-59F163F4B253}"/>
              </a:ext>
            </a:extLst>
          </p:cNvPr>
          <p:cNvSpPr txBox="1">
            <a:spLocks/>
          </p:cNvSpPr>
          <p:nvPr/>
        </p:nvSpPr>
        <p:spPr>
          <a:xfrm>
            <a:off x="304200" y="376921"/>
            <a:ext cx="11589600" cy="828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u="sng" dirty="0">
                <a:latin typeface="Aptos Display"/>
              </a:rPr>
              <a:t>PostgreSQL Database Setup</a:t>
            </a:r>
            <a:endParaRPr lang="en-US" b="1" u="sng" dirty="0"/>
          </a:p>
        </p:txBody>
      </p:sp>
      <p:pic>
        <p:nvPicPr>
          <p:cNvPr id="1026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419DC2-9DC9-2C7F-F8C9-98225B91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99" y="3032750"/>
            <a:ext cx="6369659" cy="389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0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CC4A6-2F3F-AC63-F8FC-D041EA22B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41AB7137-929D-E043-45C2-A25BDEE6EDE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87C960B5-2CA0-E73A-D7E0-AE46ECA5FD5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DA3DFC-892C-5012-3256-D4788CDB5034}"/>
              </a:ext>
            </a:extLst>
          </p:cNvPr>
          <p:cNvSpPr txBox="1">
            <a:spLocks/>
          </p:cNvSpPr>
          <p:nvPr/>
        </p:nvSpPr>
        <p:spPr>
          <a:xfrm>
            <a:off x="304200" y="376921"/>
            <a:ext cx="11589600" cy="828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u="sng" dirty="0">
                <a:solidFill>
                  <a:srgbClr val="000000"/>
                </a:solidFill>
                <a:ea typeface="+mn-lt"/>
                <a:cs typeface="+mn-lt"/>
              </a:rPr>
              <a:t>DTA </a:t>
            </a:r>
            <a:r>
              <a:rPr lang="en-US" b="1" u="sng" dirty="0">
                <a:solidFill>
                  <a:srgbClr val="000000"/>
                </a:solidFill>
                <a:ea typeface="+mn-lt"/>
                <a:cs typeface="+mn-lt"/>
              </a:rPr>
              <a:t>Live demo</a:t>
            </a:r>
            <a:endParaRPr lang="en-US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DFA08-4263-7549-AB36-8C3095552FD2}"/>
              </a:ext>
            </a:extLst>
          </p:cNvPr>
          <p:cNvSpPr txBox="1"/>
          <p:nvPr/>
        </p:nvSpPr>
        <p:spPr>
          <a:xfrm>
            <a:off x="507046" y="1249906"/>
            <a:ext cx="10907188" cy="18946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Demo scenarios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Provide different questions for the selected course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Change the input field based on the question type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Demonstrate DTA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22774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500A-3E0C-6E85-063F-987274E8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2E34F792-CE3A-4A32-6000-01D7B279C5E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5F675E39-287D-FBFD-6392-515019E639D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D7DE6-BC9F-7E58-79C2-012A2092E7BF}"/>
              </a:ext>
            </a:extLst>
          </p:cNvPr>
          <p:cNvSpPr txBox="1">
            <a:spLocks/>
          </p:cNvSpPr>
          <p:nvPr/>
        </p:nvSpPr>
        <p:spPr>
          <a:xfrm>
            <a:off x="304200" y="376921"/>
            <a:ext cx="11589600" cy="828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u="sng" dirty="0">
                <a:latin typeface="Aptos Display"/>
              </a:rPr>
              <a:t>Next Plan</a:t>
            </a:r>
            <a:endParaRPr lang="en-US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224C0-041F-0571-0D12-1973E716A5F3}"/>
              </a:ext>
            </a:extLst>
          </p:cNvPr>
          <p:cNvSpPr txBox="1"/>
          <p:nvPr/>
        </p:nvSpPr>
        <p:spPr>
          <a:xfrm>
            <a:off x="748784" y="1510268"/>
            <a:ext cx="10246360" cy="28179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DTA system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0000"/>
                </a:solidFill>
                <a:ea typeface="+mn-lt"/>
                <a:cs typeface="+mn-lt"/>
              </a:rPr>
              <a:t>Release the DTA logic to the server.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a typeface="Calibri"/>
                <a:cs typeface="Calibri"/>
              </a:rPr>
              <a:t>Documentation Tasks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0000"/>
                </a:solidFill>
                <a:ea typeface="+mn-lt"/>
                <a:cs typeface="+mn-lt"/>
              </a:rPr>
              <a:t>Organize all technical documents.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0000"/>
                </a:solidFill>
                <a:ea typeface="+mn-lt"/>
                <a:cs typeface="+mn-lt"/>
              </a:rPr>
              <a:t>Create operation and user guide manuals.</a:t>
            </a:r>
          </a:p>
        </p:txBody>
      </p:sp>
    </p:spTree>
    <p:extLst>
      <p:ext uri="{BB962C8B-B14F-4D97-AF65-F5344CB8AC3E}">
        <p14:creationId xmlns:p14="http://schemas.microsoft.com/office/powerpoint/2010/main" val="18987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75AB2A-1273-33C5-BD88-DFBA17250D91}"/>
              </a:ext>
            </a:extLst>
          </p:cNvPr>
          <p:cNvSpPr/>
          <p:nvPr/>
        </p:nvSpPr>
        <p:spPr>
          <a:xfrm>
            <a:off x="3885063" y="2613391"/>
            <a:ext cx="4421872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0" b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Calibri Light"/>
              </a:rPr>
              <a:t>Q </a:t>
            </a:r>
            <a:r>
              <a:rPr lang="en-US" sz="4800" b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Calibri Light"/>
              </a:rPr>
              <a:t>&amp;</a:t>
            </a:r>
            <a:r>
              <a:rPr lang="en-US" sz="10000" b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Calibri Light"/>
              </a:rPr>
              <a:t> A</a:t>
            </a:r>
            <a:endParaRPr lang="en-CA" sz="10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12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198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Wingdings,Sans-Serif</vt:lpstr>
      <vt:lpstr>Aptos</vt:lpstr>
      <vt:lpstr>Aptos Display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Jongeon Lee</dc:creator>
  <cp:lastModifiedBy>Jongeon Lee</cp:lastModifiedBy>
  <cp:revision>30</cp:revision>
  <dcterms:created xsi:type="dcterms:W3CDTF">2025-02-12T15:02:18Z</dcterms:created>
  <dcterms:modified xsi:type="dcterms:W3CDTF">2025-04-02T13:43:39Z</dcterms:modified>
</cp:coreProperties>
</file>