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36107688" cy="36288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91" autoAdjust="0"/>
    <p:restoredTop sz="96327" autoAdjust="0"/>
  </p:normalViewPr>
  <p:slideViewPr>
    <p:cSldViewPr snapToGrid="0">
      <p:cViewPr>
        <p:scale>
          <a:sx n="300" d="100"/>
          <a:sy n="300" d="100"/>
        </p:scale>
        <p:origin x="-18948" y="-22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759CE3-9C25-428B-B240-A9C2FF69E044}" type="datetimeFigureOut">
              <a:rPr lang="en-CA" smtClean="0"/>
              <a:t>2024-07-12</a:t>
            </a:fld>
            <a:endParaRPr lang="en-CA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93888" y="1143000"/>
            <a:ext cx="3070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3872C5-1FA7-4C2B-8196-EC7203AB4245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4383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11775" rtl="0" eaLnBrk="1" latinLnBrk="0" hangingPunct="1">
      <a:defRPr sz="6839" kern="1200">
        <a:solidFill>
          <a:schemeClr val="tx1"/>
        </a:solidFill>
        <a:latin typeface="+mn-lt"/>
        <a:ea typeface="+mn-ea"/>
        <a:cs typeface="+mn-cs"/>
      </a:defRPr>
    </a:lvl1pPr>
    <a:lvl2pPr marL="2605887" algn="l" defTabSz="5211775" rtl="0" eaLnBrk="1" latinLnBrk="0" hangingPunct="1">
      <a:defRPr sz="6839" kern="1200">
        <a:solidFill>
          <a:schemeClr val="tx1"/>
        </a:solidFill>
        <a:latin typeface="+mn-lt"/>
        <a:ea typeface="+mn-ea"/>
        <a:cs typeface="+mn-cs"/>
      </a:defRPr>
    </a:lvl2pPr>
    <a:lvl3pPr marL="5211775" algn="l" defTabSz="5211775" rtl="0" eaLnBrk="1" latinLnBrk="0" hangingPunct="1">
      <a:defRPr sz="6839" kern="1200">
        <a:solidFill>
          <a:schemeClr val="tx1"/>
        </a:solidFill>
        <a:latin typeface="+mn-lt"/>
        <a:ea typeface="+mn-ea"/>
        <a:cs typeface="+mn-cs"/>
      </a:defRPr>
    </a:lvl3pPr>
    <a:lvl4pPr marL="7817662" algn="l" defTabSz="5211775" rtl="0" eaLnBrk="1" latinLnBrk="0" hangingPunct="1">
      <a:defRPr sz="6839" kern="1200">
        <a:solidFill>
          <a:schemeClr val="tx1"/>
        </a:solidFill>
        <a:latin typeface="+mn-lt"/>
        <a:ea typeface="+mn-ea"/>
        <a:cs typeface="+mn-cs"/>
      </a:defRPr>
    </a:lvl4pPr>
    <a:lvl5pPr marL="10423550" algn="l" defTabSz="5211775" rtl="0" eaLnBrk="1" latinLnBrk="0" hangingPunct="1">
      <a:defRPr sz="6839" kern="1200">
        <a:solidFill>
          <a:schemeClr val="tx1"/>
        </a:solidFill>
        <a:latin typeface="+mn-lt"/>
        <a:ea typeface="+mn-ea"/>
        <a:cs typeface="+mn-cs"/>
      </a:defRPr>
    </a:lvl5pPr>
    <a:lvl6pPr marL="13029439" algn="l" defTabSz="5211775" rtl="0" eaLnBrk="1" latinLnBrk="0" hangingPunct="1">
      <a:defRPr sz="6839" kern="1200">
        <a:solidFill>
          <a:schemeClr val="tx1"/>
        </a:solidFill>
        <a:latin typeface="+mn-lt"/>
        <a:ea typeface="+mn-ea"/>
        <a:cs typeface="+mn-cs"/>
      </a:defRPr>
    </a:lvl6pPr>
    <a:lvl7pPr marL="15635326" algn="l" defTabSz="5211775" rtl="0" eaLnBrk="1" latinLnBrk="0" hangingPunct="1">
      <a:defRPr sz="6839" kern="1200">
        <a:solidFill>
          <a:schemeClr val="tx1"/>
        </a:solidFill>
        <a:latin typeface="+mn-lt"/>
        <a:ea typeface="+mn-ea"/>
        <a:cs typeface="+mn-cs"/>
      </a:defRPr>
    </a:lvl7pPr>
    <a:lvl8pPr marL="18241214" algn="l" defTabSz="5211775" rtl="0" eaLnBrk="1" latinLnBrk="0" hangingPunct="1">
      <a:defRPr sz="6839" kern="1200">
        <a:solidFill>
          <a:schemeClr val="tx1"/>
        </a:solidFill>
        <a:latin typeface="+mn-lt"/>
        <a:ea typeface="+mn-ea"/>
        <a:cs typeface="+mn-cs"/>
      </a:defRPr>
    </a:lvl8pPr>
    <a:lvl9pPr marL="20847101" algn="l" defTabSz="5211775" rtl="0" eaLnBrk="1" latinLnBrk="0" hangingPunct="1">
      <a:defRPr sz="68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3872C5-1FA7-4C2B-8196-EC7203AB4245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7448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8077" y="5938911"/>
            <a:ext cx="30691535" cy="12633831"/>
          </a:xfrm>
        </p:spPr>
        <p:txBody>
          <a:bodyPr anchor="b"/>
          <a:lstStyle>
            <a:lvl1pPr algn="ctr">
              <a:defRPr sz="23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3461" y="19059951"/>
            <a:ext cx="27080766" cy="8761357"/>
          </a:xfrm>
        </p:spPr>
        <p:txBody>
          <a:bodyPr/>
          <a:lstStyle>
            <a:lvl1pPr marL="0" indent="0" algn="ctr">
              <a:buNone/>
              <a:defRPr sz="9477"/>
            </a:lvl1pPr>
            <a:lvl2pPr marL="1805391" indent="0" algn="ctr">
              <a:buNone/>
              <a:defRPr sz="7898"/>
            </a:lvl2pPr>
            <a:lvl3pPr marL="3610783" indent="0" algn="ctr">
              <a:buNone/>
              <a:defRPr sz="7108"/>
            </a:lvl3pPr>
            <a:lvl4pPr marL="5416174" indent="0" algn="ctr">
              <a:buNone/>
              <a:defRPr sz="6318"/>
            </a:lvl4pPr>
            <a:lvl5pPr marL="7221565" indent="0" algn="ctr">
              <a:buNone/>
              <a:defRPr sz="6318"/>
            </a:lvl5pPr>
            <a:lvl6pPr marL="9026957" indent="0" algn="ctr">
              <a:buNone/>
              <a:defRPr sz="6318"/>
            </a:lvl6pPr>
            <a:lvl7pPr marL="10832348" indent="0" algn="ctr">
              <a:buNone/>
              <a:defRPr sz="6318"/>
            </a:lvl7pPr>
            <a:lvl8pPr marL="12637740" indent="0" algn="ctr">
              <a:buNone/>
              <a:defRPr sz="6318"/>
            </a:lvl8pPr>
            <a:lvl9pPr marL="14443131" indent="0" algn="ctr">
              <a:buNone/>
              <a:defRPr sz="631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4B1-D457-4F8B-AB47-E500F0A23516}" type="datetimeFigureOut">
              <a:rPr lang="en-CA" smtClean="0"/>
              <a:t>2024-07-12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520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4B1-D457-4F8B-AB47-E500F0A23516}" type="datetimeFigureOut">
              <a:rPr lang="en-CA" smtClean="0"/>
              <a:t>2024-07-12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48716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839566" y="1932035"/>
            <a:ext cx="7785720" cy="307529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82405" y="1932035"/>
            <a:ext cx="22905815" cy="30752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4B1-D457-4F8B-AB47-E500F0A23516}" type="datetimeFigureOut">
              <a:rPr lang="en-CA" smtClean="0"/>
              <a:t>2024-07-12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7573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4B1-D457-4F8B-AB47-E500F0A23516}" type="datetimeFigureOut">
              <a:rPr lang="en-CA" smtClean="0"/>
              <a:t>2024-07-12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7063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3599" y="9046976"/>
            <a:ext cx="31142881" cy="15095073"/>
          </a:xfrm>
        </p:spPr>
        <p:txBody>
          <a:bodyPr anchor="b"/>
          <a:lstStyle>
            <a:lvl1pPr>
              <a:defRPr sz="23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63599" y="24284854"/>
            <a:ext cx="31142881" cy="7938142"/>
          </a:xfrm>
        </p:spPr>
        <p:txBody>
          <a:bodyPr/>
          <a:lstStyle>
            <a:lvl1pPr marL="0" indent="0">
              <a:buNone/>
              <a:defRPr sz="9477">
                <a:solidFill>
                  <a:schemeClr val="tx1">
                    <a:tint val="82000"/>
                  </a:schemeClr>
                </a:solidFill>
              </a:defRPr>
            </a:lvl1pPr>
            <a:lvl2pPr marL="1805391" indent="0">
              <a:buNone/>
              <a:defRPr sz="7898">
                <a:solidFill>
                  <a:schemeClr val="tx1">
                    <a:tint val="82000"/>
                  </a:schemeClr>
                </a:solidFill>
              </a:defRPr>
            </a:lvl2pPr>
            <a:lvl3pPr marL="3610783" indent="0">
              <a:buNone/>
              <a:defRPr sz="7108">
                <a:solidFill>
                  <a:schemeClr val="tx1">
                    <a:tint val="82000"/>
                  </a:schemeClr>
                </a:solidFill>
              </a:defRPr>
            </a:lvl3pPr>
            <a:lvl4pPr marL="5416174" indent="0">
              <a:buNone/>
              <a:defRPr sz="6318">
                <a:solidFill>
                  <a:schemeClr val="tx1">
                    <a:tint val="82000"/>
                  </a:schemeClr>
                </a:solidFill>
              </a:defRPr>
            </a:lvl4pPr>
            <a:lvl5pPr marL="7221565" indent="0">
              <a:buNone/>
              <a:defRPr sz="6318">
                <a:solidFill>
                  <a:schemeClr val="tx1">
                    <a:tint val="82000"/>
                  </a:schemeClr>
                </a:solidFill>
              </a:defRPr>
            </a:lvl5pPr>
            <a:lvl6pPr marL="9026957" indent="0">
              <a:buNone/>
              <a:defRPr sz="6318">
                <a:solidFill>
                  <a:schemeClr val="tx1">
                    <a:tint val="82000"/>
                  </a:schemeClr>
                </a:solidFill>
              </a:defRPr>
            </a:lvl6pPr>
            <a:lvl7pPr marL="10832348" indent="0">
              <a:buNone/>
              <a:defRPr sz="6318">
                <a:solidFill>
                  <a:schemeClr val="tx1">
                    <a:tint val="82000"/>
                  </a:schemeClr>
                </a:solidFill>
              </a:defRPr>
            </a:lvl7pPr>
            <a:lvl8pPr marL="12637740" indent="0">
              <a:buNone/>
              <a:defRPr sz="6318">
                <a:solidFill>
                  <a:schemeClr val="tx1">
                    <a:tint val="82000"/>
                  </a:schemeClr>
                </a:solidFill>
              </a:defRPr>
            </a:lvl8pPr>
            <a:lvl9pPr marL="14443131" indent="0">
              <a:buNone/>
              <a:defRPr sz="631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4B1-D457-4F8B-AB47-E500F0A23516}" type="datetimeFigureOut">
              <a:rPr lang="en-CA" smtClean="0"/>
              <a:t>2024-07-12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579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82404" y="9660177"/>
            <a:ext cx="15345767" cy="23024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79517" y="9660177"/>
            <a:ext cx="15345767" cy="230248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4B1-D457-4F8B-AB47-E500F0A23516}" type="datetimeFigureOut">
              <a:rPr lang="en-CA" smtClean="0"/>
              <a:t>2024-07-12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2039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107" y="1932043"/>
            <a:ext cx="31142881" cy="70141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7111" y="8895765"/>
            <a:ext cx="15275242" cy="4359677"/>
          </a:xfrm>
        </p:spPr>
        <p:txBody>
          <a:bodyPr anchor="b"/>
          <a:lstStyle>
            <a:lvl1pPr marL="0" indent="0">
              <a:buNone/>
              <a:defRPr sz="9477" b="1"/>
            </a:lvl1pPr>
            <a:lvl2pPr marL="1805391" indent="0">
              <a:buNone/>
              <a:defRPr sz="7898" b="1"/>
            </a:lvl2pPr>
            <a:lvl3pPr marL="3610783" indent="0">
              <a:buNone/>
              <a:defRPr sz="7108" b="1"/>
            </a:lvl3pPr>
            <a:lvl4pPr marL="5416174" indent="0">
              <a:buNone/>
              <a:defRPr sz="6318" b="1"/>
            </a:lvl4pPr>
            <a:lvl5pPr marL="7221565" indent="0">
              <a:buNone/>
              <a:defRPr sz="6318" b="1"/>
            </a:lvl5pPr>
            <a:lvl6pPr marL="9026957" indent="0">
              <a:buNone/>
              <a:defRPr sz="6318" b="1"/>
            </a:lvl6pPr>
            <a:lvl7pPr marL="10832348" indent="0">
              <a:buNone/>
              <a:defRPr sz="6318" b="1"/>
            </a:lvl7pPr>
            <a:lvl8pPr marL="12637740" indent="0">
              <a:buNone/>
              <a:defRPr sz="6318" b="1"/>
            </a:lvl8pPr>
            <a:lvl9pPr marL="14443131" indent="0">
              <a:buNone/>
              <a:defRPr sz="63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7111" y="13255442"/>
            <a:ext cx="15275242" cy="19496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79519" y="8895765"/>
            <a:ext cx="15350470" cy="4359677"/>
          </a:xfrm>
        </p:spPr>
        <p:txBody>
          <a:bodyPr anchor="b"/>
          <a:lstStyle>
            <a:lvl1pPr marL="0" indent="0">
              <a:buNone/>
              <a:defRPr sz="9477" b="1"/>
            </a:lvl1pPr>
            <a:lvl2pPr marL="1805391" indent="0">
              <a:buNone/>
              <a:defRPr sz="7898" b="1"/>
            </a:lvl2pPr>
            <a:lvl3pPr marL="3610783" indent="0">
              <a:buNone/>
              <a:defRPr sz="7108" b="1"/>
            </a:lvl3pPr>
            <a:lvl4pPr marL="5416174" indent="0">
              <a:buNone/>
              <a:defRPr sz="6318" b="1"/>
            </a:lvl4pPr>
            <a:lvl5pPr marL="7221565" indent="0">
              <a:buNone/>
              <a:defRPr sz="6318" b="1"/>
            </a:lvl5pPr>
            <a:lvl6pPr marL="9026957" indent="0">
              <a:buNone/>
              <a:defRPr sz="6318" b="1"/>
            </a:lvl6pPr>
            <a:lvl7pPr marL="10832348" indent="0">
              <a:buNone/>
              <a:defRPr sz="6318" b="1"/>
            </a:lvl7pPr>
            <a:lvl8pPr marL="12637740" indent="0">
              <a:buNone/>
              <a:defRPr sz="6318" b="1"/>
            </a:lvl8pPr>
            <a:lvl9pPr marL="14443131" indent="0">
              <a:buNone/>
              <a:defRPr sz="631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79519" y="13255442"/>
            <a:ext cx="15350470" cy="19496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4B1-D457-4F8B-AB47-E500F0A23516}" type="datetimeFigureOut">
              <a:rPr lang="en-CA" smtClean="0"/>
              <a:t>2024-07-12</a:t>
            </a:fld>
            <a:endParaRPr lang="en-CA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652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4B1-D457-4F8B-AB47-E500F0A23516}" type="datetimeFigureOut">
              <a:rPr lang="en-CA" smtClean="0"/>
              <a:t>2024-07-12</a:t>
            </a:fld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2852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4B1-D457-4F8B-AB47-E500F0A23516}" type="datetimeFigureOut">
              <a:rPr lang="en-CA" smtClean="0"/>
              <a:t>2024-07-12</a:t>
            </a:fld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93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107" y="2419244"/>
            <a:ext cx="11645669" cy="8467355"/>
          </a:xfrm>
        </p:spPr>
        <p:txBody>
          <a:bodyPr anchor="b"/>
          <a:lstStyle>
            <a:lvl1pPr>
              <a:defRPr sz="126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0470" y="5224903"/>
            <a:ext cx="18279517" cy="25788471"/>
          </a:xfrm>
        </p:spPr>
        <p:txBody>
          <a:bodyPr/>
          <a:lstStyle>
            <a:lvl1pPr>
              <a:defRPr sz="12636"/>
            </a:lvl1pPr>
            <a:lvl2pPr>
              <a:defRPr sz="11057"/>
            </a:lvl2pPr>
            <a:lvl3pPr>
              <a:defRPr sz="9477"/>
            </a:lvl3pPr>
            <a:lvl4pPr>
              <a:defRPr sz="7898"/>
            </a:lvl4pPr>
            <a:lvl5pPr>
              <a:defRPr sz="7898"/>
            </a:lvl5pPr>
            <a:lvl6pPr>
              <a:defRPr sz="7898"/>
            </a:lvl6pPr>
            <a:lvl7pPr>
              <a:defRPr sz="7898"/>
            </a:lvl7pPr>
            <a:lvl8pPr>
              <a:defRPr sz="7898"/>
            </a:lvl8pPr>
            <a:lvl9pPr>
              <a:defRPr sz="78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7107" y="10886599"/>
            <a:ext cx="11645669" cy="20168771"/>
          </a:xfrm>
        </p:spPr>
        <p:txBody>
          <a:bodyPr/>
          <a:lstStyle>
            <a:lvl1pPr marL="0" indent="0">
              <a:buNone/>
              <a:defRPr sz="6318"/>
            </a:lvl1pPr>
            <a:lvl2pPr marL="1805391" indent="0">
              <a:buNone/>
              <a:defRPr sz="5528"/>
            </a:lvl2pPr>
            <a:lvl3pPr marL="3610783" indent="0">
              <a:buNone/>
              <a:defRPr sz="4739"/>
            </a:lvl3pPr>
            <a:lvl4pPr marL="5416174" indent="0">
              <a:buNone/>
              <a:defRPr sz="3949"/>
            </a:lvl4pPr>
            <a:lvl5pPr marL="7221565" indent="0">
              <a:buNone/>
              <a:defRPr sz="3949"/>
            </a:lvl5pPr>
            <a:lvl6pPr marL="9026957" indent="0">
              <a:buNone/>
              <a:defRPr sz="3949"/>
            </a:lvl6pPr>
            <a:lvl7pPr marL="10832348" indent="0">
              <a:buNone/>
              <a:defRPr sz="3949"/>
            </a:lvl7pPr>
            <a:lvl8pPr marL="12637740" indent="0">
              <a:buNone/>
              <a:defRPr sz="3949"/>
            </a:lvl8pPr>
            <a:lvl9pPr marL="14443131" indent="0">
              <a:buNone/>
              <a:defRPr sz="39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4B1-D457-4F8B-AB47-E500F0A23516}" type="datetimeFigureOut">
              <a:rPr lang="en-CA" smtClean="0"/>
              <a:t>2024-07-12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137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7107" y="2419244"/>
            <a:ext cx="11645669" cy="8467355"/>
          </a:xfrm>
        </p:spPr>
        <p:txBody>
          <a:bodyPr anchor="b"/>
          <a:lstStyle>
            <a:lvl1pPr>
              <a:defRPr sz="126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50470" y="5224903"/>
            <a:ext cx="18279517" cy="25788471"/>
          </a:xfrm>
        </p:spPr>
        <p:txBody>
          <a:bodyPr anchor="t"/>
          <a:lstStyle>
            <a:lvl1pPr marL="0" indent="0">
              <a:buNone/>
              <a:defRPr sz="12636"/>
            </a:lvl1pPr>
            <a:lvl2pPr marL="1805391" indent="0">
              <a:buNone/>
              <a:defRPr sz="11057"/>
            </a:lvl2pPr>
            <a:lvl3pPr marL="3610783" indent="0">
              <a:buNone/>
              <a:defRPr sz="9477"/>
            </a:lvl3pPr>
            <a:lvl4pPr marL="5416174" indent="0">
              <a:buNone/>
              <a:defRPr sz="7898"/>
            </a:lvl4pPr>
            <a:lvl5pPr marL="7221565" indent="0">
              <a:buNone/>
              <a:defRPr sz="7898"/>
            </a:lvl5pPr>
            <a:lvl6pPr marL="9026957" indent="0">
              <a:buNone/>
              <a:defRPr sz="7898"/>
            </a:lvl6pPr>
            <a:lvl7pPr marL="10832348" indent="0">
              <a:buNone/>
              <a:defRPr sz="7898"/>
            </a:lvl7pPr>
            <a:lvl8pPr marL="12637740" indent="0">
              <a:buNone/>
              <a:defRPr sz="7898"/>
            </a:lvl8pPr>
            <a:lvl9pPr marL="14443131" indent="0">
              <a:buNone/>
              <a:defRPr sz="7898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7107" y="10886599"/>
            <a:ext cx="11645669" cy="20168771"/>
          </a:xfrm>
        </p:spPr>
        <p:txBody>
          <a:bodyPr/>
          <a:lstStyle>
            <a:lvl1pPr marL="0" indent="0">
              <a:buNone/>
              <a:defRPr sz="6318"/>
            </a:lvl1pPr>
            <a:lvl2pPr marL="1805391" indent="0">
              <a:buNone/>
              <a:defRPr sz="5528"/>
            </a:lvl2pPr>
            <a:lvl3pPr marL="3610783" indent="0">
              <a:buNone/>
              <a:defRPr sz="4739"/>
            </a:lvl3pPr>
            <a:lvl4pPr marL="5416174" indent="0">
              <a:buNone/>
              <a:defRPr sz="3949"/>
            </a:lvl4pPr>
            <a:lvl5pPr marL="7221565" indent="0">
              <a:buNone/>
              <a:defRPr sz="3949"/>
            </a:lvl5pPr>
            <a:lvl6pPr marL="9026957" indent="0">
              <a:buNone/>
              <a:defRPr sz="3949"/>
            </a:lvl6pPr>
            <a:lvl7pPr marL="10832348" indent="0">
              <a:buNone/>
              <a:defRPr sz="3949"/>
            </a:lvl7pPr>
            <a:lvl8pPr marL="12637740" indent="0">
              <a:buNone/>
              <a:defRPr sz="3949"/>
            </a:lvl8pPr>
            <a:lvl9pPr marL="14443131" indent="0">
              <a:buNone/>
              <a:defRPr sz="39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4B1-D457-4F8B-AB47-E500F0A23516}" type="datetimeFigureOut">
              <a:rPr lang="en-CA" smtClean="0"/>
              <a:t>2024-07-12</a:t>
            </a:fld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3998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82404" y="1932043"/>
            <a:ext cx="31142881" cy="70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2404" y="9660177"/>
            <a:ext cx="31142881" cy="23024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82403" y="33634223"/>
            <a:ext cx="8124230" cy="1932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3B94B1-D457-4F8B-AB47-E500F0A23516}" type="datetimeFigureOut">
              <a:rPr lang="en-CA" smtClean="0"/>
              <a:t>2024-07-12</a:t>
            </a:fld>
            <a:endParaRPr lang="en-CA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60672" y="33634223"/>
            <a:ext cx="12186345" cy="1932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501055" y="33634223"/>
            <a:ext cx="8124230" cy="1932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4922D3-BBCE-4280-B1AF-1D119C91AC7C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63316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10783" rtl="0" eaLnBrk="1" latinLnBrk="0" hangingPunct="1">
        <a:lnSpc>
          <a:spcPct val="90000"/>
        </a:lnSpc>
        <a:spcBef>
          <a:spcPct val="0"/>
        </a:spcBef>
        <a:buNone/>
        <a:defRPr sz="173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2696" indent="-902696" algn="l" defTabSz="3610783" rtl="0" eaLnBrk="1" latinLnBrk="0" hangingPunct="1">
        <a:lnSpc>
          <a:spcPct val="90000"/>
        </a:lnSpc>
        <a:spcBef>
          <a:spcPts val="3949"/>
        </a:spcBef>
        <a:buFont typeface="Arial" panose="020B0604020202020204" pitchFamily="34" charset="0"/>
        <a:buChar char="•"/>
        <a:defRPr sz="11057" kern="1200">
          <a:solidFill>
            <a:schemeClr val="tx1"/>
          </a:solidFill>
          <a:latin typeface="+mn-lt"/>
          <a:ea typeface="+mn-ea"/>
          <a:cs typeface="+mn-cs"/>
        </a:defRPr>
      </a:lvl1pPr>
      <a:lvl2pPr marL="2708087" indent="-902696" algn="l" defTabSz="3610783" rtl="0" eaLnBrk="1" latinLnBrk="0" hangingPunct="1">
        <a:lnSpc>
          <a:spcPct val="90000"/>
        </a:lnSpc>
        <a:spcBef>
          <a:spcPts val="1974"/>
        </a:spcBef>
        <a:buFont typeface="Arial" panose="020B0604020202020204" pitchFamily="34" charset="0"/>
        <a:buChar char="•"/>
        <a:defRPr sz="9477" kern="1200">
          <a:solidFill>
            <a:schemeClr val="tx1"/>
          </a:solidFill>
          <a:latin typeface="+mn-lt"/>
          <a:ea typeface="+mn-ea"/>
          <a:cs typeface="+mn-cs"/>
        </a:defRPr>
      </a:lvl2pPr>
      <a:lvl3pPr marL="4513478" indent="-902696" algn="l" defTabSz="3610783" rtl="0" eaLnBrk="1" latinLnBrk="0" hangingPunct="1">
        <a:lnSpc>
          <a:spcPct val="90000"/>
        </a:lnSpc>
        <a:spcBef>
          <a:spcPts val="1974"/>
        </a:spcBef>
        <a:buFont typeface="Arial" panose="020B0604020202020204" pitchFamily="34" charset="0"/>
        <a:buChar char="•"/>
        <a:defRPr sz="7898" kern="1200">
          <a:solidFill>
            <a:schemeClr val="tx1"/>
          </a:solidFill>
          <a:latin typeface="+mn-lt"/>
          <a:ea typeface="+mn-ea"/>
          <a:cs typeface="+mn-cs"/>
        </a:defRPr>
      </a:lvl3pPr>
      <a:lvl4pPr marL="6318870" indent="-902696" algn="l" defTabSz="3610783" rtl="0" eaLnBrk="1" latinLnBrk="0" hangingPunct="1">
        <a:lnSpc>
          <a:spcPct val="90000"/>
        </a:lnSpc>
        <a:spcBef>
          <a:spcPts val="1974"/>
        </a:spcBef>
        <a:buFont typeface="Arial" panose="020B0604020202020204" pitchFamily="34" charset="0"/>
        <a:buChar char="•"/>
        <a:defRPr sz="7108" kern="1200">
          <a:solidFill>
            <a:schemeClr val="tx1"/>
          </a:solidFill>
          <a:latin typeface="+mn-lt"/>
          <a:ea typeface="+mn-ea"/>
          <a:cs typeface="+mn-cs"/>
        </a:defRPr>
      </a:lvl4pPr>
      <a:lvl5pPr marL="8124261" indent="-902696" algn="l" defTabSz="3610783" rtl="0" eaLnBrk="1" latinLnBrk="0" hangingPunct="1">
        <a:lnSpc>
          <a:spcPct val="90000"/>
        </a:lnSpc>
        <a:spcBef>
          <a:spcPts val="1974"/>
        </a:spcBef>
        <a:buFont typeface="Arial" panose="020B0604020202020204" pitchFamily="34" charset="0"/>
        <a:buChar char="•"/>
        <a:defRPr sz="7108" kern="1200">
          <a:solidFill>
            <a:schemeClr val="tx1"/>
          </a:solidFill>
          <a:latin typeface="+mn-lt"/>
          <a:ea typeface="+mn-ea"/>
          <a:cs typeface="+mn-cs"/>
        </a:defRPr>
      </a:lvl5pPr>
      <a:lvl6pPr marL="9929652" indent="-902696" algn="l" defTabSz="3610783" rtl="0" eaLnBrk="1" latinLnBrk="0" hangingPunct="1">
        <a:lnSpc>
          <a:spcPct val="90000"/>
        </a:lnSpc>
        <a:spcBef>
          <a:spcPts val="1974"/>
        </a:spcBef>
        <a:buFont typeface="Arial" panose="020B0604020202020204" pitchFamily="34" charset="0"/>
        <a:buChar char="•"/>
        <a:defRPr sz="7108" kern="1200">
          <a:solidFill>
            <a:schemeClr val="tx1"/>
          </a:solidFill>
          <a:latin typeface="+mn-lt"/>
          <a:ea typeface="+mn-ea"/>
          <a:cs typeface="+mn-cs"/>
        </a:defRPr>
      </a:lvl6pPr>
      <a:lvl7pPr marL="11735044" indent="-902696" algn="l" defTabSz="3610783" rtl="0" eaLnBrk="1" latinLnBrk="0" hangingPunct="1">
        <a:lnSpc>
          <a:spcPct val="90000"/>
        </a:lnSpc>
        <a:spcBef>
          <a:spcPts val="1974"/>
        </a:spcBef>
        <a:buFont typeface="Arial" panose="020B0604020202020204" pitchFamily="34" charset="0"/>
        <a:buChar char="•"/>
        <a:defRPr sz="7108" kern="1200">
          <a:solidFill>
            <a:schemeClr val="tx1"/>
          </a:solidFill>
          <a:latin typeface="+mn-lt"/>
          <a:ea typeface="+mn-ea"/>
          <a:cs typeface="+mn-cs"/>
        </a:defRPr>
      </a:lvl7pPr>
      <a:lvl8pPr marL="13540435" indent="-902696" algn="l" defTabSz="3610783" rtl="0" eaLnBrk="1" latinLnBrk="0" hangingPunct="1">
        <a:lnSpc>
          <a:spcPct val="90000"/>
        </a:lnSpc>
        <a:spcBef>
          <a:spcPts val="1974"/>
        </a:spcBef>
        <a:buFont typeface="Arial" panose="020B0604020202020204" pitchFamily="34" charset="0"/>
        <a:buChar char="•"/>
        <a:defRPr sz="7108" kern="1200">
          <a:solidFill>
            <a:schemeClr val="tx1"/>
          </a:solidFill>
          <a:latin typeface="+mn-lt"/>
          <a:ea typeface="+mn-ea"/>
          <a:cs typeface="+mn-cs"/>
        </a:defRPr>
      </a:lvl8pPr>
      <a:lvl9pPr marL="15345827" indent="-902696" algn="l" defTabSz="3610783" rtl="0" eaLnBrk="1" latinLnBrk="0" hangingPunct="1">
        <a:lnSpc>
          <a:spcPct val="90000"/>
        </a:lnSpc>
        <a:spcBef>
          <a:spcPts val="1974"/>
        </a:spcBef>
        <a:buFont typeface="Arial" panose="020B0604020202020204" pitchFamily="34" charset="0"/>
        <a:buChar char="•"/>
        <a:defRPr sz="71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10783" rtl="0" eaLnBrk="1" latinLnBrk="0" hangingPunct="1">
        <a:defRPr sz="7108" kern="1200">
          <a:solidFill>
            <a:schemeClr val="tx1"/>
          </a:solidFill>
          <a:latin typeface="+mn-lt"/>
          <a:ea typeface="+mn-ea"/>
          <a:cs typeface="+mn-cs"/>
        </a:defRPr>
      </a:lvl1pPr>
      <a:lvl2pPr marL="1805391" algn="l" defTabSz="3610783" rtl="0" eaLnBrk="1" latinLnBrk="0" hangingPunct="1">
        <a:defRPr sz="7108" kern="1200">
          <a:solidFill>
            <a:schemeClr val="tx1"/>
          </a:solidFill>
          <a:latin typeface="+mn-lt"/>
          <a:ea typeface="+mn-ea"/>
          <a:cs typeface="+mn-cs"/>
        </a:defRPr>
      </a:lvl2pPr>
      <a:lvl3pPr marL="3610783" algn="l" defTabSz="3610783" rtl="0" eaLnBrk="1" latinLnBrk="0" hangingPunct="1">
        <a:defRPr sz="7108" kern="1200">
          <a:solidFill>
            <a:schemeClr val="tx1"/>
          </a:solidFill>
          <a:latin typeface="+mn-lt"/>
          <a:ea typeface="+mn-ea"/>
          <a:cs typeface="+mn-cs"/>
        </a:defRPr>
      </a:lvl3pPr>
      <a:lvl4pPr marL="5416174" algn="l" defTabSz="3610783" rtl="0" eaLnBrk="1" latinLnBrk="0" hangingPunct="1">
        <a:defRPr sz="7108" kern="1200">
          <a:solidFill>
            <a:schemeClr val="tx1"/>
          </a:solidFill>
          <a:latin typeface="+mn-lt"/>
          <a:ea typeface="+mn-ea"/>
          <a:cs typeface="+mn-cs"/>
        </a:defRPr>
      </a:lvl4pPr>
      <a:lvl5pPr marL="7221565" algn="l" defTabSz="3610783" rtl="0" eaLnBrk="1" latinLnBrk="0" hangingPunct="1">
        <a:defRPr sz="7108" kern="1200">
          <a:solidFill>
            <a:schemeClr val="tx1"/>
          </a:solidFill>
          <a:latin typeface="+mn-lt"/>
          <a:ea typeface="+mn-ea"/>
          <a:cs typeface="+mn-cs"/>
        </a:defRPr>
      </a:lvl5pPr>
      <a:lvl6pPr marL="9026957" algn="l" defTabSz="3610783" rtl="0" eaLnBrk="1" latinLnBrk="0" hangingPunct="1">
        <a:defRPr sz="7108" kern="1200">
          <a:solidFill>
            <a:schemeClr val="tx1"/>
          </a:solidFill>
          <a:latin typeface="+mn-lt"/>
          <a:ea typeface="+mn-ea"/>
          <a:cs typeface="+mn-cs"/>
        </a:defRPr>
      </a:lvl6pPr>
      <a:lvl7pPr marL="10832348" algn="l" defTabSz="3610783" rtl="0" eaLnBrk="1" latinLnBrk="0" hangingPunct="1">
        <a:defRPr sz="7108" kern="1200">
          <a:solidFill>
            <a:schemeClr val="tx1"/>
          </a:solidFill>
          <a:latin typeface="+mn-lt"/>
          <a:ea typeface="+mn-ea"/>
          <a:cs typeface="+mn-cs"/>
        </a:defRPr>
      </a:lvl7pPr>
      <a:lvl8pPr marL="12637740" algn="l" defTabSz="3610783" rtl="0" eaLnBrk="1" latinLnBrk="0" hangingPunct="1">
        <a:defRPr sz="7108" kern="1200">
          <a:solidFill>
            <a:schemeClr val="tx1"/>
          </a:solidFill>
          <a:latin typeface="+mn-lt"/>
          <a:ea typeface="+mn-ea"/>
          <a:cs typeface="+mn-cs"/>
        </a:defRPr>
      </a:lvl8pPr>
      <a:lvl9pPr marL="14443131" algn="l" defTabSz="3610783" rtl="0" eaLnBrk="1" latinLnBrk="0" hangingPunct="1">
        <a:defRPr sz="71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0720453-F57D-C2B1-B7E6-D922C3F28286}"/>
              </a:ext>
            </a:extLst>
          </p:cNvPr>
          <p:cNvCxnSpPr>
            <a:cxnSpLocks/>
            <a:stCxn id="18" idx="2"/>
            <a:endCxn id="30" idx="0"/>
          </p:cNvCxnSpPr>
          <p:nvPr/>
        </p:nvCxnSpPr>
        <p:spPr>
          <a:xfrm>
            <a:off x="13807790" y="13375514"/>
            <a:ext cx="8111" cy="74813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951412F-214D-770B-A7AB-1438486C87D5}"/>
              </a:ext>
            </a:extLst>
          </p:cNvPr>
          <p:cNvSpPr/>
          <p:nvPr/>
        </p:nvSpPr>
        <p:spPr>
          <a:xfrm>
            <a:off x="11662260" y="12294949"/>
            <a:ext cx="286003" cy="70816"/>
          </a:xfrm>
          <a:prstGeom prst="rect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main</a:t>
            </a:r>
            <a:endParaRPr lang="en-CA" sz="36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811919-A19F-BFAD-E38B-D362FF55C1CA}"/>
              </a:ext>
            </a:extLst>
          </p:cNvPr>
          <p:cNvSpPr/>
          <p:nvPr/>
        </p:nvSpPr>
        <p:spPr>
          <a:xfrm>
            <a:off x="11662260" y="12531139"/>
            <a:ext cx="286003" cy="70816"/>
          </a:xfrm>
          <a:prstGeom prst="rect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App</a:t>
            </a:r>
            <a:endParaRPr lang="en-CA" sz="36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7F4D3E-10EE-805E-DE41-AF45BBCFE73C}"/>
              </a:ext>
            </a:extLst>
          </p:cNvPr>
          <p:cNvSpPr/>
          <p:nvPr/>
        </p:nvSpPr>
        <p:spPr>
          <a:xfrm>
            <a:off x="12913994" y="12253031"/>
            <a:ext cx="437347" cy="70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LoginPage</a:t>
            </a:r>
            <a:endParaRPr lang="en-CA" sz="36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614AC9-5F8C-916A-99BD-BD77CE783701}"/>
              </a:ext>
            </a:extLst>
          </p:cNvPr>
          <p:cNvSpPr/>
          <p:nvPr/>
        </p:nvSpPr>
        <p:spPr>
          <a:xfrm>
            <a:off x="12921523" y="12601955"/>
            <a:ext cx="486205" cy="70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HomePage</a:t>
            </a:r>
            <a:endParaRPr lang="en-CA" sz="36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8AD200-8855-0724-CD32-FBCF34B19F37}"/>
              </a:ext>
            </a:extLst>
          </p:cNvPr>
          <p:cNvSpPr/>
          <p:nvPr/>
        </p:nvSpPr>
        <p:spPr>
          <a:xfrm>
            <a:off x="12901226" y="12413087"/>
            <a:ext cx="480631" cy="8516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NotFoundPage</a:t>
            </a:r>
            <a:endParaRPr lang="en-CA" sz="36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940E53-8606-C174-7FED-AEBE58AB8128}"/>
              </a:ext>
            </a:extLst>
          </p:cNvPr>
          <p:cNvSpPr/>
          <p:nvPr/>
        </p:nvSpPr>
        <p:spPr>
          <a:xfrm>
            <a:off x="11137935" y="12720270"/>
            <a:ext cx="486205" cy="708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Header</a:t>
            </a:r>
            <a:endParaRPr lang="en-CA" sz="36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3509A8-098B-436C-E435-FE637C935208}"/>
              </a:ext>
            </a:extLst>
          </p:cNvPr>
          <p:cNvSpPr/>
          <p:nvPr/>
        </p:nvSpPr>
        <p:spPr>
          <a:xfrm>
            <a:off x="11755636" y="12788812"/>
            <a:ext cx="486205" cy="70816"/>
          </a:xfrm>
          <a:prstGeom prst="rect">
            <a:avLst/>
          </a:prstGeom>
          <a:solidFill>
            <a:srgbClr val="FFC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chemeClr val="tx1"/>
                </a:solidFill>
              </a:rPr>
              <a:t>Footer</a:t>
            </a:r>
            <a:endParaRPr lang="en-CA" sz="36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7109B4-2F4A-6A29-C771-B2A67C57FF0F}"/>
              </a:ext>
            </a:extLst>
          </p:cNvPr>
          <p:cNvSpPr/>
          <p:nvPr/>
        </p:nvSpPr>
        <p:spPr>
          <a:xfrm>
            <a:off x="13585036" y="13035272"/>
            <a:ext cx="559717" cy="9169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GridOptions</a:t>
            </a:r>
            <a:endParaRPr lang="en-CA" sz="36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EACE6C-8143-3763-B5F7-B7466F90C3B4}"/>
              </a:ext>
            </a:extLst>
          </p:cNvPr>
          <p:cNvSpPr/>
          <p:nvPr/>
        </p:nvSpPr>
        <p:spPr>
          <a:xfrm>
            <a:off x="12484944" y="12755678"/>
            <a:ext cx="486205" cy="708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AssetPage</a:t>
            </a:r>
            <a:endParaRPr lang="en-CA" sz="36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3E76C-3BC6-058D-BAAF-85639BD4109B}"/>
              </a:ext>
            </a:extLst>
          </p:cNvPr>
          <p:cNvSpPr/>
          <p:nvPr/>
        </p:nvSpPr>
        <p:spPr>
          <a:xfrm>
            <a:off x="12232573" y="13040762"/>
            <a:ext cx="465951" cy="70816"/>
          </a:xfrm>
          <a:prstGeom prst="rect">
            <a:avLst/>
          </a:prstGeom>
          <a:solidFill>
            <a:srgbClr val="7030A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SideNav</a:t>
            </a:r>
            <a:endParaRPr lang="en-CA" sz="36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DEEAE0-4C98-922C-05AC-3C5B81C3A6E0}"/>
              </a:ext>
            </a:extLst>
          </p:cNvPr>
          <p:cNvSpPr/>
          <p:nvPr/>
        </p:nvSpPr>
        <p:spPr>
          <a:xfrm>
            <a:off x="10792815" y="12999644"/>
            <a:ext cx="486205" cy="708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UserDropdown</a:t>
            </a:r>
            <a:endParaRPr lang="en-CA" sz="36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F86DE8-C7D5-5FDB-8E03-451ABD29AED5}"/>
              </a:ext>
            </a:extLst>
          </p:cNvPr>
          <p:cNvSpPr/>
          <p:nvPr/>
        </p:nvSpPr>
        <p:spPr>
          <a:xfrm>
            <a:off x="12794092" y="13028467"/>
            <a:ext cx="486205" cy="88024"/>
          </a:xfrm>
          <a:prstGeom prst="rect">
            <a:avLst/>
          </a:prstGeom>
          <a:solidFill>
            <a:srgbClr val="7030A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AssetDisplay</a:t>
            </a:r>
            <a:endParaRPr lang="en-CA" sz="36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6622A4-EA87-FF0D-3D39-C8BBE0B097A4}"/>
              </a:ext>
            </a:extLst>
          </p:cNvPr>
          <p:cNvSpPr/>
          <p:nvPr/>
        </p:nvSpPr>
        <p:spPr>
          <a:xfrm>
            <a:off x="13527931" y="13283824"/>
            <a:ext cx="559717" cy="9169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DetailsPopUp</a:t>
            </a:r>
            <a:endParaRPr lang="en-CA" sz="36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398DD4-03C4-4876-3AEC-F55161F24706}"/>
              </a:ext>
            </a:extLst>
          </p:cNvPr>
          <p:cNvSpPr/>
          <p:nvPr/>
        </p:nvSpPr>
        <p:spPr>
          <a:xfrm>
            <a:off x="11428154" y="12990693"/>
            <a:ext cx="494920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UploadPopUp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5B67D6-890E-9F4F-3CFD-5C44528E5822}"/>
              </a:ext>
            </a:extLst>
          </p:cNvPr>
          <p:cNvSpPr/>
          <p:nvPr/>
        </p:nvSpPr>
        <p:spPr>
          <a:xfrm>
            <a:off x="10418076" y="12311332"/>
            <a:ext cx="416499" cy="76411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types</a:t>
            </a:r>
            <a:endParaRPr lang="en-CA" sz="36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6F8D8D5-9514-F992-4563-6DC862ABA49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1805262" y="12365765"/>
            <a:ext cx="0" cy="16537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F07E20F-11BB-7D8E-165A-8366BEC5D298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flipV="1">
            <a:off x="11805262" y="12288439"/>
            <a:ext cx="1108732" cy="7732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7250E7-ACF0-F857-3871-BFAE3D660AA1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11805262" y="12365765"/>
            <a:ext cx="1095964" cy="8990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ED72ED-CE72-DBC4-9F13-4DC0D1D95A88}"/>
              </a:ext>
            </a:extLst>
          </p:cNvPr>
          <p:cNvCxnSpPr>
            <a:cxnSpLocks/>
            <a:stCxn id="4" idx="2"/>
            <a:endCxn id="7" idx="1"/>
          </p:cNvCxnSpPr>
          <p:nvPr/>
        </p:nvCxnSpPr>
        <p:spPr>
          <a:xfrm>
            <a:off x="11805262" y="12365765"/>
            <a:ext cx="1116261" cy="27159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DF5D41-8129-F24F-5A4A-6AA7C8C49511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11381038" y="12601955"/>
            <a:ext cx="424224" cy="11831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869DB26-A2A4-77ED-A8D3-8AB589802208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11805262" y="12601955"/>
            <a:ext cx="193477" cy="18685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5EAAB9-B9BA-3766-FDE6-A89C76658AD6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11035918" y="12791086"/>
            <a:ext cx="345120" cy="20855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80FF19-5A72-8E06-B335-E49EFB028DD0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11381038" y="12791086"/>
            <a:ext cx="294576" cy="199607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B838E2-44C1-87D9-F8FC-7E60D5B2B2F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13407728" y="12637363"/>
            <a:ext cx="150133" cy="834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5A3D802-503F-CC03-1B0D-579B83D4B86D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>
            <a:off x="13164626" y="12672771"/>
            <a:ext cx="700269" cy="36250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28D7DA3-615A-0173-AF51-C81D9D283928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11805262" y="12365765"/>
            <a:ext cx="922785" cy="38991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2FAEB3A-D672-5025-3579-618E9851E43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flipH="1">
            <a:off x="12465549" y="12826494"/>
            <a:ext cx="262498" cy="21426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E473A16-10B5-D3D1-DD0F-FA652DB74869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>
            <a:off x="12728047" y="12826494"/>
            <a:ext cx="309148" cy="20197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5CBB824-96CF-1186-E3C3-1D81905E0A3C}"/>
              </a:ext>
            </a:extLst>
          </p:cNvPr>
          <p:cNvCxnSpPr>
            <a:cxnSpLocks/>
            <a:stCxn id="17" idx="3"/>
            <a:endCxn id="12" idx="1"/>
          </p:cNvCxnSpPr>
          <p:nvPr/>
        </p:nvCxnSpPr>
        <p:spPr>
          <a:xfrm>
            <a:off x="13280297" y="13072479"/>
            <a:ext cx="304739" cy="863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C261957-134B-8000-12AF-14D6431E8942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>
            <a:off x="13807790" y="13375514"/>
            <a:ext cx="517121" cy="25945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02549CE-5C95-D1DA-12F3-B29EDECDF732}"/>
              </a:ext>
            </a:extLst>
          </p:cNvPr>
          <p:cNvCxnSpPr>
            <a:cxnSpLocks/>
            <a:stCxn id="18" idx="2"/>
            <a:endCxn id="21" idx="1"/>
          </p:cNvCxnSpPr>
          <p:nvPr/>
        </p:nvCxnSpPr>
        <p:spPr>
          <a:xfrm>
            <a:off x="13807790" y="13375514"/>
            <a:ext cx="514976" cy="37821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F6B286E-54E7-F956-3249-7503AA8D0D52}"/>
              </a:ext>
            </a:extLst>
          </p:cNvPr>
          <p:cNvCxnSpPr>
            <a:cxnSpLocks/>
            <a:stCxn id="18" idx="2"/>
            <a:endCxn id="22" idx="1"/>
          </p:cNvCxnSpPr>
          <p:nvPr/>
        </p:nvCxnSpPr>
        <p:spPr>
          <a:xfrm>
            <a:off x="13807790" y="13375514"/>
            <a:ext cx="495864" cy="51891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2295356-910D-A814-4253-A358AF2BD6A6}"/>
              </a:ext>
            </a:extLst>
          </p:cNvPr>
          <p:cNvSpPr/>
          <p:nvPr/>
        </p:nvSpPr>
        <p:spPr>
          <a:xfrm>
            <a:off x="13557861" y="12599862"/>
            <a:ext cx="591845" cy="91689"/>
          </a:xfrm>
          <a:prstGeom prst="rect">
            <a:avLst/>
          </a:prstGeom>
          <a:solidFill>
            <a:schemeClr val="accent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 err="1"/>
              <a:t>HomeCanvasImage</a:t>
            </a:r>
            <a:endParaRPr lang="en-CA" sz="36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175F8E-5AF4-0EAE-8816-15D8977A25FD}"/>
              </a:ext>
            </a:extLst>
          </p:cNvPr>
          <p:cNvSpPr/>
          <p:nvPr/>
        </p:nvSpPr>
        <p:spPr>
          <a:xfrm>
            <a:off x="14324911" y="13589125"/>
            <a:ext cx="559717" cy="9169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ModelDetails</a:t>
            </a:r>
            <a:endParaRPr lang="en-CA" sz="36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2EC526-0124-E1DD-DF85-29BB8C41EAB9}"/>
              </a:ext>
            </a:extLst>
          </p:cNvPr>
          <p:cNvSpPr/>
          <p:nvPr/>
        </p:nvSpPr>
        <p:spPr>
          <a:xfrm>
            <a:off x="14322766" y="13707879"/>
            <a:ext cx="559717" cy="9169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TextureDetails</a:t>
            </a:r>
            <a:endParaRPr lang="en-CA" sz="360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76025BB-1840-160E-96E9-2E64127A7B57}"/>
              </a:ext>
            </a:extLst>
          </p:cNvPr>
          <p:cNvCxnSpPr>
            <a:cxnSpLocks/>
            <a:stCxn id="12" idx="2"/>
            <a:endCxn id="18" idx="0"/>
          </p:cNvCxnSpPr>
          <p:nvPr/>
        </p:nvCxnSpPr>
        <p:spPr>
          <a:xfrm flipH="1">
            <a:off x="13807790" y="13126962"/>
            <a:ext cx="57105" cy="15686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5A93D048-D965-DABF-ADB1-EDF769A0E782}"/>
              </a:ext>
            </a:extLst>
          </p:cNvPr>
          <p:cNvSpPr/>
          <p:nvPr/>
        </p:nvSpPr>
        <p:spPr>
          <a:xfrm>
            <a:off x="13936571" y="13234319"/>
            <a:ext cx="597330" cy="9159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chemeClr val="tx1"/>
                </a:solidFill>
              </a:rPr>
              <a:t>Table css</a:t>
            </a:r>
            <a:endParaRPr lang="en-CA" sz="360" dirty="0">
              <a:solidFill>
                <a:schemeClr val="tx1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4D8190A-3B25-0734-ECAB-FCC458B6A668}"/>
              </a:ext>
            </a:extLst>
          </p:cNvPr>
          <p:cNvSpPr/>
          <p:nvPr/>
        </p:nvSpPr>
        <p:spPr>
          <a:xfrm>
            <a:off x="11330753" y="12217713"/>
            <a:ext cx="506774" cy="809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chemeClr val="tx1"/>
                </a:solidFill>
              </a:rPr>
              <a:t>Main css</a:t>
            </a:r>
            <a:endParaRPr lang="en-CA" sz="36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4424DA-BA13-DAA8-EBED-A65835743286}"/>
              </a:ext>
            </a:extLst>
          </p:cNvPr>
          <p:cNvSpPr/>
          <p:nvPr/>
        </p:nvSpPr>
        <p:spPr>
          <a:xfrm>
            <a:off x="10432505" y="12837164"/>
            <a:ext cx="486205" cy="70816"/>
          </a:xfrm>
          <a:prstGeom prst="rect">
            <a:avLst/>
          </a:prstGeom>
          <a:solidFill>
            <a:schemeClr val="accent6">
              <a:lumMod val="7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SearchInput</a:t>
            </a:r>
            <a:endParaRPr lang="en-CA" sz="36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53BC1E-9A46-ED4A-7A92-44D1F7BCC854}"/>
              </a:ext>
            </a:extLst>
          </p:cNvPr>
          <p:cNvCxnSpPr>
            <a:cxnSpLocks/>
            <a:stCxn id="9" idx="2"/>
            <a:endCxn id="2" idx="3"/>
          </p:cNvCxnSpPr>
          <p:nvPr/>
        </p:nvCxnSpPr>
        <p:spPr>
          <a:xfrm flipH="1">
            <a:off x="10918710" y="12791086"/>
            <a:ext cx="462328" cy="8148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46D9CCB-3744-5354-D3E5-4BBB17352CDC}"/>
              </a:ext>
            </a:extLst>
          </p:cNvPr>
          <p:cNvSpPr/>
          <p:nvPr/>
        </p:nvSpPr>
        <p:spPr>
          <a:xfrm>
            <a:off x="10407969" y="12444221"/>
            <a:ext cx="426606" cy="81486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fileFormats</a:t>
            </a:r>
            <a:endParaRPr lang="en-CA" sz="360" dirty="0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03801619-5ADA-7BF5-9A29-C2FACF03E4C1}"/>
              </a:ext>
            </a:extLst>
          </p:cNvPr>
          <p:cNvSpPr/>
          <p:nvPr/>
        </p:nvSpPr>
        <p:spPr>
          <a:xfrm>
            <a:off x="12874206" y="13231062"/>
            <a:ext cx="486205" cy="88024"/>
          </a:xfrm>
          <a:prstGeom prst="rect">
            <a:avLst/>
          </a:prstGeom>
          <a:solidFill>
            <a:srgbClr val="7030A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SortDropdown</a:t>
            </a:r>
            <a:endParaRPr lang="en-CA" sz="360" dirty="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3D8D18EF-8C8B-619E-8EAF-0C67075B757D}"/>
              </a:ext>
            </a:extLst>
          </p:cNvPr>
          <p:cNvCxnSpPr>
            <a:cxnSpLocks/>
            <a:stCxn id="17" idx="2"/>
            <a:endCxn id="212" idx="0"/>
          </p:cNvCxnSpPr>
          <p:nvPr/>
        </p:nvCxnSpPr>
        <p:spPr>
          <a:xfrm>
            <a:off x="13037195" y="13116491"/>
            <a:ext cx="80114" cy="11457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0" name="Rectangle 219">
            <a:extLst>
              <a:ext uri="{FF2B5EF4-FFF2-40B4-BE49-F238E27FC236}">
                <a16:creationId xmlns:a16="http://schemas.microsoft.com/office/drawing/2014/main" id="{581991A0-71BD-6F7D-4EEE-B09F34AA9CFF}"/>
              </a:ext>
            </a:extLst>
          </p:cNvPr>
          <p:cNvSpPr/>
          <p:nvPr/>
        </p:nvSpPr>
        <p:spPr>
          <a:xfrm>
            <a:off x="14322766" y="13432085"/>
            <a:ext cx="559717" cy="9169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DescriptionDisplay</a:t>
            </a:r>
            <a:endParaRPr lang="en-CA" sz="360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C62D59D-ED88-CAC8-7F98-559B31644AD5}"/>
              </a:ext>
            </a:extLst>
          </p:cNvPr>
          <p:cNvSpPr/>
          <p:nvPr/>
        </p:nvSpPr>
        <p:spPr>
          <a:xfrm>
            <a:off x="13938954" y="13986116"/>
            <a:ext cx="672288" cy="9169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DownloadAssetButton</a:t>
            </a:r>
            <a:endParaRPr lang="en-CA" sz="360" dirty="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4BFEDC92-D9AE-01C8-7246-AC815219DB34}"/>
              </a:ext>
            </a:extLst>
          </p:cNvPr>
          <p:cNvCxnSpPr>
            <a:cxnSpLocks/>
            <a:stCxn id="18" idx="2"/>
            <a:endCxn id="221" idx="0"/>
          </p:cNvCxnSpPr>
          <p:nvPr/>
        </p:nvCxnSpPr>
        <p:spPr>
          <a:xfrm>
            <a:off x="13807790" y="13375514"/>
            <a:ext cx="467308" cy="61060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EBB5F82E-E321-07EB-15FF-D4FCEBF98281}"/>
              </a:ext>
            </a:extLst>
          </p:cNvPr>
          <p:cNvCxnSpPr>
            <a:cxnSpLocks/>
            <a:stCxn id="18" idx="2"/>
            <a:endCxn id="219" idx="0"/>
          </p:cNvCxnSpPr>
          <p:nvPr/>
        </p:nvCxnSpPr>
        <p:spPr>
          <a:xfrm flipH="1">
            <a:off x="13607971" y="13375514"/>
            <a:ext cx="199819" cy="49735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250E3FCE-E679-357B-55C8-E854EA2DA5D6}"/>
              </a:ext>
            </a:extLst>
          </p:cNvPr>
          <p:cNvCxnSpPr>
            <a:cxnSpLocks/>
            <a:stCxn id="18" idx="2"/>
            <a:endCxn id="222" idx="0"/>
          </p:cNvCxnSpPr>
          <p:nvPr/>
        </p:nvCxnSpPr>
        <p:spPr>
          <a:xfrm flipH="1">
            <a:off x="13488733" y="13375514"/>
            <a:ext cx="319057" cy="34757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EF04CE0F-5144-F910-44D2-5817B534C172}"/>
              </a:ext>
            </a:extLst>
          </p:cNvPr>
          <p:cNvCxnSpPr>
            <a:cxnSpLocks/>
            <a:stCxn id="18" idx="2"/>
            <a:endCxn id="223" idx="0"/>
          </p:cNvCxnSpPr>
          <p:nvPr/>
        </p:nvCxnSpPr>
        <p:spPr>
          <a:xfrm flipH="1">
            <a:off x="13486611" y="13375514"/>
            <a:ext cx="321179" cy="16486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 222">
            <a:extLst>
              <a:ext uri="{FF2B5EF4-FFF2-40B4-BE49-F238E27FC236}">
                <a16:creationId xmlns:a16="http://schemas.microsoft.com/office/drawing/2014/main" id="{3C3AC07C-368E-27B4-64C4-ED6312D3ACC0}"/>
              </a:ext>
            </a:extLst>
          </p:cNvPr>
          <p:cNvSpPr/>
          <p:nvPr/>
        </p:nvSpPr>
        <p:spPr>
          <a:xfrm>
            <a:off x="13150467" y="13540380"/>
            <a:ext cx="672288" cy="9169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PreviewImagesCarousel</a:t>
            </a:r>
            <a:endParaRPr lang="en-CA" sz="360" dirty="0"/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F95DEB5F-9755-90FA-DE74-6401C44C09A5}"/>
              </a:ext>
            </a:extLst>
          </p:cNvPr>
          <p:cNvSpPr/>
          <p:nvPr/>
        </p:nvSpPr>
        <p:spPr>
          <a:xfrm>
            <a:off x="13208874" y="13723089"/>
            <a:ext cx="559717" cy="9169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EditAssetButton</a:t>
            </a:r>
            <a:endParaRPr lang="en-CA" sz="360" dirty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24CE4E2D-08D0-2791-9FA7-231095754D4C}"/>
              </a:ext>
            </a:extLst>
          </p:cNvPr>
          <p:cNvSpPr/>
          <p:nvPr/>
        </p:nvSpPr>
        <p:spPr>
          <a:xfrm>
            <a:off x="12667696" y="13378560"/>
            <a:ext cx="559717" cy="9169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CloseButton</a:t>
            </a:r>
            <a:endParaRPr lang="en-CA" sz="360" dirty="0"/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A195517A-4CD9-D8A7-F0AC-207D5183671F}"/>
              </a:ext>
            </a:extLst>
          </p:cNvPr>
          <p:cNvCxnSpPr>
            <a:cxnSpLocks/>
            <a:stCxn id="18" idx="1"/>
            <a:endCxn id="292" idx="3"/>
          </p:cNvCxnSpPr>
          <p:nvPr/>
        </p:nvCxnSpPr>
        <p:spPr>
          <a:xfrm flipH="1">
            <a:off x="13227413" y="13329669"/>
            <a:ext cx="300518" cy="9473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0A169A36-8A93-0821-59E3-AA1EEF82ABF5}"/>
              </a:ext>
            </a:extLst>
          </p:cNvPr>
          <p:cNvCxnSpPr>
            <a:cxnSpLocks/>
            <a:stCxn id="19" idx="3"/>
            <a:endCxn id="292" idx="1"/>
          </p:cNvCxnSpPr>
          <p:nvPr/>
        </p:nvCxnSpPr>
        <p:spPr>
          <a:xfrm>
            <a:off x="11923074" y="13035272"/>
            <a:ext cx="744622" cy="38913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DC8F6941-7E8F-DCD8-B03D-95974E9DC7ED}"/>
              </a:ext>
            </a:extLst>
          </p:cNvPr>
          <p:cNvCxnSpPr>
            <a:cxnSpLocks/>
            <a:stCxn id="19" idx="2"/>
            <a:endCxn id="268" idx="0"/>
          </p:cNvCxnSpPr>
          <p:nvPr/>
        </p:nvCxnSpPr>
        <p:spPr>
          <a:xfrm>
            <a:off x="11675614" y="13079851"/>
            <a:ext cx="219444" cy="13393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DE60BA60-F621-2FF2-3ABD-9E9CC98EC4B4}"/>
              </a:ext>
            </a:extLst>
          </p:cNvPr>
          <p:cNvCxnSpPr>
            <a:cxnSpLocks/>
            <a:stCxn id="19" idx="2"/>
            <a:endCxn id="269" idx="0"/>
          </p:cNvCxnSpPr>
          <p:nvPr/>
        </p:nvCxnSpPr>
        <p:spPr>
          <a:xfrm>
            <a:off x="11675614" y="13079851"/>
            <a:ext cx="194141" cy="30299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6766BB8E-2738-CEE5-1663-98292115D4A5}"/>
              </a:ext>
            </a:extLst>
          </p:cNvPr>
          <p:cNvCxnSpPr>
            <a:cxnSpLocks/>
            <a:stCxn id="19" idx="2"/>
            <a:endCxn id="270" idx="0"/>
          </p:cNvCxnSpPr>
          <p:nvPr/>
        </p:nvCxnSpPr>
        <p:spPr>
          <a:xfrm>
            <a:off x="11675614" y="13079851"/>
            <a:ext cx="310820" cy="46776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A8777360-417A-E3DA-52E9-6214C23E05A8}"/>
              </a:ext>
            </a:extLst>
          </p:cNvPr>
          <p:cNvCxnSpPr>
            <a:cxnSpLocks/>
            <a:stCxn id="19" idx="2"/>
            <a:endCxn id="271" idx="0"/>
          </p:cNvCxnSpPr>
          <p:nvPr/>
        </p:nvCxnSpPr>
        <p:spPr>
          <a:xfrm>
            <a:off x="11675614" y="13079851"/>
            <a:ext cx="458140" cy="61553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C2CBBD53-1470-F431-FE34-5E11A761E1C5}"/>
              </a:ext>
            </a:extLst>
          </p:cNvPr>
          <p:cNvCxnSpPr>
            <a:cxnSpLocks/>
            <a:stCxn id="19" idx="2"/>
            <a:endCxn id="272" idx="0"/>
          </p:cNvCxnSpPr>
          <p:nvPr/>
        </p:nvCxnSpPr>
        <p:spPr>
          <a:xfrm>
            <a:off x="11675614" y="13079851"/>
            <a:ext cx="572455" cy="77126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>
            <a:extLst>
              <a:ext uri="{FF2B5EF4-FFF2-40B4-BE49-F238E27FC236}">
                <a16:creationId xmlns:a16="http://schemas.microsoft.com/office/drawing/2014/main" id="{8E6E470A-CABB-C141-78C4-342C59DD4F67}"/>
              </a:ext>
            </a:extLst>
          </p:cNvPr>
          <p:cNvCxnSpPr>
            <a:cxnSpLocks/>
            <a:stCxn id="19" idx="2"/>
            <a:endCxn id="302" idx="0"/>
          </p:cNvCxnSpPr>
          <p:nvPr/>
        </p:nvCxnSpPr>
        <p:spPr>
          <a:xfrm>
            <a:off x="11675614" y="13079851"/>
            <a:ext cx="666401" cy="920058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E98D580E-37C1-6A0F-719B-68E55C7A84DF}"/>
              </a:ext>
            </a:extLst>
          </p:cNvPr>
          <p:cNvCxnSpPr>
            <a:cxnSpLocks/>
            <a:stCxn id="19" idx="2"/>
            <a:endCxn id="273" idx="0"/>
          </p:cNvCxnSpPr>
          <p:nvPr/>
        </p:nvCxnSpPr>
        <p:spPr>
          <a:xfrm flipH="1">
            <a:off x="11145879" y="13079851"/>
            <a:ext cx="529735" cy="6476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E1CF4655-C888-4641-1E61-E21D9EFEA62A}"/>
              </a:ext>
            </a:extLst>
          </p:cNvPr>
          <p:cNvCxnSpPr>
            <a:cxnSpLocks/>
            <a:stCxn id="19" idx="2"/>
            <a:endCxn id="274" idx="0"/>
          </p:cNvCxnSpPr>
          <p:nvPr/>
        </p:nvCxnSpPr>
        <p:spPr>
          <a:xfrm flipH="1">
            <a:off x="11206698" y="13079851"/>
            <a:ext cx="468916" cy="203973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37AC427F-53E5-25D3-4950-1C5212E21091}"/>
              </a:ext>
            </a:extLst>
          </p:cNvPr>
          <p:cNvCxnSpPr>
            <a:cxnSpLocks/>
            <a:stCxn id="19" idx="2"/>
            <a:endCxn id="275" idx="0"/>
          </p:cNvCxnSpPr>
          <p:nvPr/>
        </p:nvCxnSpPr>
        <p:spPr>
          <a:xfrm flipH="1">
            <a:off x="11336104" y="13079851"/>
            <a:ext cx="339510" cy="47921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F2C069A4-BD67-81D7-A73F-F856FC9C503A}"/>
              </a:ext>
            </a:extLst>
          </p:cNvPr>
          <p:cNvCxnSpPr>
            <a:cxnSpLocks/>
            <a:stCxn id="19" idx="2"/>
            <a:endCxn id="276" idx="0"/>
          </p:cNvCxnSpPr>
          <p:nvPr/>
        </p:nvCxnSpPr>
        <p:spPr>
          <a:xfrm flipH="1">
            <a:off x="11435775" y="13079851"/>
            <a:ext cx="239839" cy="62629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B4A8CDB9-5940-0934-7A17-AAB64D8BB89C}"/>
              </a:ext>
            </a:extLst>
          </p:cNvPr>
          <p:cNvCxnSpPr>
            <a:cxnSpLocks/>
            <a:stCxn id="19" idx="2"/>
            <a:endCxn id="277" idx="0"/>
          </p:cNvCxnSpPr>
          <p:nvPr/>
        </p:nvCxnSpPr>
        <p:spPr>
          <a:xfrm flipH="1">
            <a:off x="11507537" y="13079851"/>
            <a:ext cx="168077" cy="772625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6D7AD311-8B93-CD1A-709B-196B830534B7}"/>
              </a:ext>
            </a:extLst>
          </p:cNvPr>
          <p:cNvCxnSpPr>
            <a:cxnSpLocks/>
            <a:stCxn id="19" idx="2"/>
            <a:endCxn id="267" idx="0"/>
          </p:cNvCxnSpPr>
          <p:nvPr/>
        </p:nvCxnSpPr>
        <p:spPr>
          <a:xfrm flipH="1">
            <a:off x="11604033" y="13079851"/>
            <a:ext cx="71581" cy="91902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EB46F69-401C-E2EA-99B3-7F03CF12131D}"/>
              </a:ext>
            </a:extLst>
          </p:cNvPr>
          <p:cNvSpPr/>
          <p:nvPr/>
        </p:nvSpPr>
        <p:spPr>
          <a:xfrm>
            <a:off x="11339458" y="13998875"/>
            <a:ext cx="529150" cy="91226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DescriptionInput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9B60E96-C2C9-AE61-7246-E42BCA587E71}"/>
              </a:ext>
            </a:extLst>
          </p:cNvPr>
          <p:cNvSpPr/>
          <p:nvPr/>
        </p:nvSpPr>
        <p:spPr>
          <a:xfrm>
            <a:off x="11571398" y="13213785"/>
            <a:ext cx="647320" cy="80021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PreviewImagesUpload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1E7CCF2C-CA94-E5A6-F004-D2E8A167733E}"/>
              </a:ext>
            </a:extLst>
          </p:cNvPr>
          <p:cNvSpPr/>
          <p:nvPr/>
        </p:nvSpPr>
        <p:spPr>
          <a:xfrm>
            <a:off x="11622295" y="13382845"/>
            <a:ext cx="494920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ProjectsInput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C2FD873E-008A-D254-881A-C094E79C1015}"/>
              </a:ext>
            </a:extLst>
          </p:cNvPr>
          <p:cNvSpPr/>
          <p:nvPr/>
        </p:nvSpPr>
        <p:spPr>
          <a:xfrm>
            <a:off x="11738974" y="13547620"/>
            <a:ext cx="494920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TagsInput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49D05A51-5D05-4FA3-CBB5-B5398C0AAB15}"/>
              </a:ext>
            </a:extLst>
          </p:cNvPr>
          <p:cNvSpPr/>
          <p:nvPr/>
        </p:nvSpPr>
        <p:spPr>
          <a:xfrm>
            <a:off x="11886294" y="13695382"/>
            <a:ext cx="494920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ErrorsDisplay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A408BB9A-7FE0-18DF-88A4-88E154CF59E2}"/>
              </a:ext>
            </a:extLst>
          </p:cNvPr>
          <p:cNvSpPr/>
          <p:nvPr/>
        </p:nvSpPr>
        <p:spPr>
          <a:xfrm>
            <a:off x="12000609" y="13851113"/>
            <a:ext cx="494920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SubmitButton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F45A1729-1635-A399-51E4-28BA8E253F00}"/>
              </a:ext>
            </a:extLst>
          </p:cNvPr>
          <p:cNvSpPr/>
          <p:nvPr/>
        </p:nvSpPr>
        <p:spPr>
          <a:xfrm>
            <a:off x="10898419" y="13144611"/>
            <a:ext cx="494920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NameInput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AF7D0177-302B-F969-8968-C90AB99E833D}"/>
              </a:ext>
            </a:extLst>
          </p:cNvPr>
          <p:cNvSpPr/>
          <p:nvPr/>
        </p:nvSpPr>
        <p:spPr>
          <a:xfrm>
            <a:off x="11088644" y="13559061"/>
            <a:ext cx="494920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ModelSpec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CD32C8F-D227-59E8-ED06-8FB7C17E5027}"/>
              </a:ext>
            </a:extLst>
          </p:cNvPr>
          <p:cNvSpPr/>
          <p:nvPr/>
        </p:nvSpPr>
        <p:spPr>
          <a:xfrm>
            <a:off x="11188315" y="13706146"/>
            <a:ext cx="494920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TextureSpec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80662333-003E-4F8D-903B-94D449ED9B8F}"/>
              </a:ext>
            </a:extLst>
          </p:cNvPr>
          <p:cNvSpPr/>
          <p:nvPr/>
        </p:nvSpPr>
        <p:spPr>
          <a:xfrm>
            <a:off x="11248700" y="13852476"/>
            <a:ext cx="517673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ProductionSpec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5F3734CA-CF54-5B95-BBD7-3C710554D582}"/>
              </a:ext>
            </a:extLst>
          </p:cNvPr>
          <p:cNvSpPr/>
          <p:nvPr/>
        </p:nvSpPr>
        <p:spPr>
          <a:xfrm>
            <a:off x="12062157" y="13999909"/>
            <a:ext cx="559716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SuccessMessage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sp>
        <p:nvSpPr>
          <p:cNvPr id="340" name="Speech Bubble: Rectangle 339">
            <a:extLst>
              <a:ext uri="{FF2B5EF4-FFF2-40B4-BE49-F238E27FC236}">
                <a16:creationId xmlns:a16="http://schemas.microsoft.com/office/drawing/2014/main" id="{7BEE15B9-56C2-B465-25CC-BB134233CA0D}"/>
              </a:ext>
            </a:extLst>
          </p:cNvPr>
          <p:cNvSpPr/>
          <p:nvPr/>
        </p:nvSpPr>
        <p:spPr>
          <a:xfrm>
            <a:off x="11200774" y="12429682"/>
            <a:ext cx="484027" cy="77236"/>
          </a:xfrm>
          <a:prstGeom prst="wedgeRectCallout">
            <a:avLst>
              <a:gd name="adj1" fmla="val 52634"/>
              <a:gd name="adj2" fmla="val 136495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authentication</a:t>
            </a:r>
            <a:endParaRPr lang="en-CA" sz="360" dirty="0"/>
          </a:p>
        </p:txBody>
      </p:sp>
      <p:sp>
        <p:nvSpPr>
          <p:cNvPr id="341" name="Speech Bubble: Rectangle 340">
            <a:extLst>
              <a:ext uri="{FF2B5EF4-FFF2-40B4-BE49-F238E27FC236}">
                <a16:creationId xmlns:a16="http://schemas.microsoft.com/office/drawing/2014/main" id="{44F3B80C-2C67-DFB5-B87C-A435A37A43BE}"/>
              </a:ext>
            </a:extLst>
          </p:cNvPr>
          <p:cNvSpPr/>
          <p:nvPr/>
        </p:nvSpPr>
        <p:spPr>
          <a:xfrm>
            <a:off x="12544187" y="12899425"/>
            <a:ext cx="387363" cy="83197"/>
          </a:xfrm>
          <a:prstGeom prst="wedgeRectCallout">
            <a:avLst>
              <a:gd name="adj1" fmla="val 30805"/>
              <a:gd name="adj2" fmla="val 157907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fetchCalls</a:t>
            </a:r>
            <a:endParaRPr lang="en-CA" sz="360" dirty="0"/>
          </a:p>
        </p:txBody>
      </p:sp>
      <p:sp>
        <p:nvSpPr>
          <p:cNvPr id="342" name="Speech Bubble: Rectangle 341">
            <a:extLst>
              <a:ext uri="{FF2B5EF4-FFF2-40B4-BE49-F238E27FC236}">
                <a16:creationId xmlns:a16="http://schemas.microsoft.com/office/drawing/2014/main" id="{FBA89BAD-1721-E407-D853-4D49D92E608E}"/>
              </a:ext>
            </a:extLst>
          </p:cNvPr>
          <p:cNvSpPr/>
          <p:nvPr/>
        </p:nvSpPr>
        <p:spPr>
          <a:xfrm>
            <a:off x="12437496" y="13165820"/>
            <a:ext cx="484027" cy="77236"/>
          </a:xfrm>
          <a:prstGeom prst="wedgeRectCallout">
            <a:avLst>
              <a:gd name="adj1" fmla="val 50010"/>
              <a:gd name="adj2" fmla="val 103608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chemeClr val="bg1"/>
                </a:solidFill>
              </a:rPr>
              <a:t>sortFunction</a:t>
            </a:r>
            <a:endParaRPr lang="en-CA" sz="360" dirty="0">
              <a:solidFill>
                <a:schemeClr val="bg1"/>
              </a:solidFill>
            </a:endParaRPr>
          </a:p>
        </p:txBody>
      </p:sp>
      <p:sp>
        <p:nvSpPr>
          <p:cNvPr id="343" name="Speech Bubble: Rectangle 342">
            <a:extLst>
              <a:ext uri="{FF2B5EF4-FFF2-40B4-BE49-F238E27FC236}">
                <a16:creationId xmlns:a16="http://schemas.microsoft.com/office/drawing/2014/main" id="{D6F040AB-2B58-FCEE-ECFD-6E1F262A2913}"/>
              </a:ext>
            </a:extLst>
          </p:cNvPr>
          <p:cNvSpPr/>
          <p:nvPr/>
        </p:nvSpPr>
        <p:spPr>
          <a:xfrm>
            <a:off x="11177747" y="14182427"/>
            <a:ext cx="1083010" cy="73908"/>
          </a:xfrm>
          <a:prstGeom prst="wedgeRectCallout">
            <a:avLst>
              <a:gd name="adj1" fmla="val 21090"/>
              <a:gd name="adj2" fmla="val -15658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chemeClr val="bg1"/>
                </a:solidFill>
              </a:rPr>
              <a:t>uploadAssetValidations</a:t>
            </a:r>
            <a:endParaRPr lang="en-CA" sz="360" dirty="0">
              <a:solidFill>
                <a:schemeClr val="bg1"/>
              </a:solidFill>
            </a:endParaRPr>
          </a:p>
        </p:txBody>
      </p:sp>
      <p:sp>
        <p:nvSpPr>
          <p:cNvPr id="344" name="Speech Bubble: Rectangle 343">
            <a:extLst>
              <a:ext uri="{FF2B5EF4-FFF2-40B4-BE49-F238E27FC236}">
                <a16:creationId xmlns:a16="http://schemas.microsoft.com/office/drawing/2014/main" id="{C7F34239-1699-3AA0-803F-B648BA5AE85F}"/>
              </a:ext>
            </a:extLst>
          </p:cNvPr>
          <p:cNvSpPr/>
          <p:nvPr/>
        </p:nvSpPr>
        <p:spPr>
          <a:xfrm>
            <a:off x="13484745" y="12450906"/>
            <a:ext cx="387363" cy="83197"/>
          </a:xfrm>
          <a:prstGeom prst="wedgeRectCallout">
            <a:avLst>
              <a:gd name="adj1" fmla="val -85585"/>
              <a:gd name="adj2" fmla="val 165539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fetchCalls</a:t>
            </a:r>
            <a:endParaRPr lang="en-CA" sz="360" dirty="0"/>
          </a:p>
        </p:txBody>
      </p:sp>
      <p:sp>
        <p:nvSpPr>
          <p:cNvPr id="345" name="Speech Bubble: Rectangle 344">
            <a:extLst>
              <a:ext uri="{FF2B5EF4-FFF2-40B4-BE49-F238E27FC236}">
                <a16:creationId xmlns:a16="http://schemas.microsoft.com/office/drawing/2014/main" id="{681783A3-AE11-4492-CBA6-DE834CCFCAD0}"/>
              </a:ext>
            </a:extLst>
          </p:cNvPr>
          <p:cNvSpPr/>
          <p:nvPr/>
        </p:nvSpPr>
        <p:spPr>
          <a:xfrm>
            <a:off x="12174912" y="13402015"/>
            <a:ext cx="387363" cy="83197"/>
          </a:xfrm>
          <a:prstGeom prst="wedgeRectCallout">
            <a:avLst>
              <a:gd name="adj1" fmla="val -78208"/>
              <a:gd name="adj2" fmla="val -40538"/>
            </a:avLst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fetchCalls</a:t>
            </a:r>
            <a:endParaRPr lang="en-CA" sz="360" dirty="0"/>
          </a:p>
        </p:txBody>
      </p:sp>
      <p:sp>
        <p:nvSpPr>
          <p:cNvPr id="355" name="Isosceles Triangle 354">
            <a:extLst>
              <a:ext uri="{FF2B5EF4-FFF2-40B4-BE49-F238E27FC236}">
                <a16:creationId xmlns:a16="http://schemas.microsoft.com/office/drawing/2014/main" id="{31D0D17D-02C3-27AC-A5B0-78C0D02A2F5A}"/>
              </a:ext>
            </a:extLst>
          </p:cNvPr>
          <p:cNvSpPr/>
          <p:nvPr/>
        </p:nvSpPr>
        <p:spPr>
          <a:xfrm rot="10800000">
            <a:off x="12573000" y="12964456"/>
            <a:ext cx="49402" cy="81796"/>
          </a:xfrm>
          <a:prstGeom prst="triangle">
            <a:avLst/>
          </a:prstGeom>
          <a:ln w="635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CF3489-23BA-3C82-BAC7-33E4517D2783}"/>
              </a:ext>
            </a:extLst>
          </p:cNvPr>
          <p:cNvSpPr/>
          <p:nvPr/>
        </p:nvSpPr>
        <p:spPr>
          <a:xfrm>
            <a:off x="13512333" y="14123651"/>
            <a:ext cx="607136" cy="9169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PreviewAssetButton</a:t>
            </a:r>
            <a:endParaRPr lang="en-CA" sz="360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1A9F0594-169D-2CBE-BF51-2F512F46714E}"/>
              </a:ext>
            </a:extLst>
          </p:cNvPr>
          <p:cNvSpPr/>
          <p:nvPr/>
        </p:nvSpPr>
        <p:spPr>
          <a:xfrm>
            <a:off x="13328112" y="13872866"/>
            <a:ext cx="559717" cy="9169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DeleteAssetButton</a:t>
            </a:r>
            <a:endParaRPr lang="en-CA" sz="36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7448E5-82A2-A972-D3B2-AAEACC743BED}"/>
              </a:ext>
            </a:extLst>
          </p:cNvPr>
          <p:cNvSpPr/>
          <p:nvPr/>
        </p:nvSpPr>
        <p:spPr>
          <a:xfrm>
            <a:off x="14303654" y="13848581"/>
            <a:ext cx="559717" cy="91690"/>
          </a:xfrm>
          <a:prstGeom prst="rect">
            <a:avLst/>
          </a:prstGeom>
          <a:solidFill>
            <a:srgbClr val="C000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/>
              <a:t>ProductionDetails</a:t>
            </a:r>
            <a:endParaRPr lang="en-CA" sz="36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E465B2-FC8E-96A3-0D7A-9D7C1988AEB8}"/>
              </a:ext>
            </a:extLst>
          </p:cNvPr>
          <p:cNvCxnSpPr>
            <a:cxnSpLocks/>
            <a:stCxn id="18" idx="2"/>
            <a:endCxn id="220" idx="1"/>
          </p:cNvCxnSpPr>
          <p:nvPr/>
        </p:nvCxnSpPr>
        <p:spPr>
          <a:xfrm>
            <a:off x="13807790" y="13375514"/>
            <a:ext cx="514976" cy="102416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CAFF3CA-6B1A-C2F7-6673-AAA1748DD659}"/>
              </a:ext>
            </a:extLst>
          </p:cNvPr>
          <p:cNvSpPr/>
          <p:nvPr/>
        </p:nvSpPr>
        <p:spPr>
          <a:xfrm>
            <a:off x="11017001" y="13423542"/>
            <a:ext cx="518327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ParseUploadFile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981617-886B-A594-772A-5E78A237EA46}"/>
              </a:ext>
            </a:extLst>
          </p:cNvPr>
          <p:cNvCxnSpPr>
            <a:cxnSpLocks/>
            <a:stCxn id="19" idx="2"/>
            <a:endCxn id="52" idx="0"/>
          </p:cNvCxnSpPr>
          <p:nvPr/>
        </p:nvCxnSpPr>
        <p:spPr>
          <a:xfrm flipH="1">
            <a:off x="11276165" y="13079851"/>
            <a:ext cx="399449" cy="343691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9C3E8795-D9FA-4CA9-AC0B-0DAF772530FC}"/>
              </a:ext>
            </a:extLst>
          </p:cNvPr>
          <p:cNvSpPr/>
          <p:nvPr/>
        </p:nvSpPr>
        <p:spPr>
          <a:xfrm>
            <a:off x="10959238" y="13283824"/>
            <a:ext cx="494920" cy="89158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" dirty="0">
                <a:solidFill>
                  <a:sysClr val="windowText" lastClr="000000"/>
                </a:solidFill>
              </a:rPr>
              <a:t>MainFileUpload</a:t>
            </a:r>
            <a:endParaRPr lang="en-CA" sz="36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517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4750</TotalTime>
  <Words>53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allison.bielaski@gmail.com</dc:creator>
  <cp:lastModifiedBy>allison.bielaski@gmail.com</cp:lastModifiedBy>
  <cp:revision>12</cp:revision>
  <dcterms:created xsi:type="dcterms:W3CDTF">2024-06-18T03:41:59Z</dcterms:created>
  <dcterms:modified xsi:type="dcterms:W3CDTF">2024-07-12T20:50:36Z</dcterms:modified>
</cp:coreProperties>
</file>