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6484-CA16-401B-86C4-66988135B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A7885-0724-45C0-A7E9-380782063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6F35-F743-4E22-A880-50326091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7B9B-C444-4409-A151-51A9BC3B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15D8-8E81-4B9C-9FE3-CCC1FBDA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DE4A-4B2B-4E77-9655-61BF3F2C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7AE80-1FB1-46DA-A061-6C19A6A7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CC4F-7280-4541-A3C7-41D86703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177D-6791-4F36-85BB-2F4C6D6E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C467-A255-4A41-AAD9-E8773FC0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17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5C557-BC8D-48F4-BFDE-00928DEC6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FB188-A2C9-4B72-BA5D-FEA84366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1A24-AB27-434F-B25A-26029A28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1534-B38A-4C57-A962-D2C18662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FE51-26ED-4C11-9A06-3F217AB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10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9A37-AFA1-4058-8701-28D1ABC4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ABF6-2AD2-4E78-B976-5B0F6CE8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7745-4E89-4264-BCFE-66DD5944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A714-094F-4262-A858-6F7B38F9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0280-0E90-4FA8-95B2-248F3DDF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52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898F-334B-4FC5-8A58-00AEAA3D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52CC-299E-4B83-83BB-BBB0F7C26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6020E-DB2F-4863-BD93-C0DE3231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166A-FAB2-4BF5-B58D-45639EBD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9585-2A6E-4A77-B824-784FA55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1EE8-C199-465F-889B-1B3FC0BF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529E-8F28-4483-80D3-861E6DFD7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67F0A-2192-43BB-B0F9-C6528E0A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B1B04-94F0-4ED2-8D5E-C6D64052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39118-30F0-4683-90EF-A73924D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B025-146F-457B-AB30-83C4506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6CB0-C631-4EB4-BFD4-32A95C7F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E092-A691-4A41-AD2F-88B3BA18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6BD6B-60A7-4D85-9F1D-5EA006CB1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FA28A-9D02-456E-BC00-C549CFD55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E54BE-F90D-474B-AACA-AED6B766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EA5C5-54B7-4091-BA7F-81A64FFB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0285E-422E-4F70-A6F9-DB4BB2DA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07AA7-1F17-46E4-BB15-DF14B60C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8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0C52-B1AD-48D8-9264-10C934CD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8AC50-849C-4BB3-9D18-487C6604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A8F6-82D4-4359-BA61-5133C488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E96E0-EC77-40ED-ABA6-2C6505EA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33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BD272-E3F7-47D9-9312-497C9F72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0A3E2-3F27-41B1-9E12-05E90CD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E784-1F53-4F4F-9711-D31CF12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CABA-B600-47FE-9206-14D88972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44-EE69-4553-B7D1-1A7879AD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1EF78-269F-48A0-8DA5-2C8ABCC1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6EBA-49F2-4D87-8C00-3609D40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E4A7-DE1F-4AD3-A72F-3B856474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4215-A996-4825-B893-3054627A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98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C3DD-77EE-42BF-8C7D-07C3E3E6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BFC7-6757-431E-AFCC-855107E98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4FE6-AC3B-4C63-8553-34C665DA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25527-2160-45F0-B077-D041C053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FBD24-CA21-4531-A013-DC227197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915E4-B211-4475-86F7-8C9FA23F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6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F74E3-2427-4D87-9F33-7CFB209D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A01C-FFDD-458F-B109-FF115D04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5BBD-52FB-4C8D-B2B3-1DBB81E6B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D568-605A-41EB-88C4-8E154682AF94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D2361-D62B-47AD-8BF8-94D95083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A71B-7976-4151-BAC3-3A510074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5522-1EB0-4A1C-A3D6-43FEC2A0C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9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3C58-A129-4B9A-B4B5-5103CFA2C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8960D-3AB4-4DD0-927F-3861688F8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98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F14C-D849-4664-B814-4E67F662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9BE5-F8AD-46D9-A64E-53891760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54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EF12-2A18-4352-AF66-494BB917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F396-AD79-437C-B8CE-F89D0A38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95206FC5-39A4-45E8-9200-BE9AD9CDA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852" y="4413369"/>
            <a:ext cx="2781822" cy="24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0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9CDA-7B34-4A0E-BC42-032494F2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8D1F3E6F-A342-4C9A-9BBE-D3A42F351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17" y="4142836"/>
            <a:ext cx="2781822" cy="2444631"/>
          </a:xfrm>
        </p:spPr>
      </p:pic>
    </p:spTree>
    <p:extLst>
      <p:ext uri="{BB962C8B-B14F-4D97-AF65-F5344CB8AC3E}">
        <p14:creationId xmlns:p14="http://schemas.microsoft.com/office/powerpoint/2010/main" val="162144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E9D5-B4EE-4F2B-A8EB-6BED5C3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>
                <a:solidFill>
                  <a:srgbClr val="FFAE35"/>
                </a:solidFill>
                <a:latin typeface="Arial Black" panose="020B0A04020102020204" pitchFamily="34" charset="0"/>
              </a:rPr>
              <a:t>CONTENT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56F01988-4DD6-4D51-A38B-9906631B9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8792" r="49237" b="47866"/>
          <a:stretch/>
        </p:blipFill>
        <p:spPr>
          <a:xfrm flipV="1">
            <a:off x="1781302" y="2187837"/>
            <a:ext cx="372215" cy="364844"/>
          </a:xfr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13AA9050-FD7F-4BA5-BF89-D21C5480C990}"/>
              </a:ext>
            </a:extLst>
          </p:cNvPr>
          <p:cNvSpPr txBox="1"/>
          <p:nvPr/>
        </p:nvSpPr>
        <p:spPr>
          <a:xfrm>
            <a:off x="838200" y="2693322"/>
            <a:ext cx="2258421" cy="2292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Content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message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</p:txBody>
      </p:sp>
      <p:pic>
        <p:nvPicPr>
          <p:cNvPr id="9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9360425-792D-4BBA-B667-3DE30E0A9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8792" r="49237" b="47866"/>
          <a:stretch/>
        </p:blipFill>
        <p:spPr>
          <a:xfrm flipV="1">
            <a:off x="5743700" y="5159774"/>
            <a:ext cx="372215" cy="364844"/>
          </a:xfrm>
          <a:prstGeom prst="rect">
            <a:avLst/>
          </a:prstGeom>
        </p:spPr>
      </p:pic>
      <p:pic>
        <p:nvPicPr>
          <p:cNvPr id="13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0D5FCE0-1766-45D4-971F-2996CFEDF3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6" t="8792" r="49237" b="47866"/>
          <a:stretch/>
        </p:blipFill>
        <p:spPr>
          <a:xfrm flipV="1">
            <a:off x="9220327" y="2188551"/>
            <a:ext cx="372215" cy="364844"/>
          </a:xfrm>
          <a:prstGeom prst="rect">
            <a:avLst/>
          </a:prstGeom>
        </p:spPr>
      </p:pic>
      <p:sp>
        <p:nvSpPr>
          <p:cNvPr id="14" name="文本框 6">
            <a:extLst>
              <a:ext uri="{FF2B5EF4-FFF2-40B4-BE49-F238E27FC236}">
                <a16:creationId xmlns:a16="http://schemas.microsoft.com/office/drawing/2014/main" id="{D9BBF547-478E-432A-B252-35A6E0899DD6}"/>
              </a:ext>
            </a:extLst>
          </p:cNvPr>
          <p:cNvSpPr txBox="1"/>
          <p:nvPr/>
        </p:nvSpPr>
        <p:spPr>
          <a:xfrm>
            <a:off x="4800596" y="2693322"/>
            <a:ext cx="2258421" cy="2292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Content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message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097DD6F6-CFBF-415D-A7A2-B85692D2B535}"/>
              </a:ext>
            </a:extLst>
          </p:cNvPr>
          <p:cNvSpPr txBox="1"/>
          <p:nvPr/>
        </p:nvSpPr>
        <p:spPr>
          <a:xfrm>
            <a:off x="8277223" y="2693322"/>
            <a:ext cx="2258421" cy="22929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Content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36号-正文宋楷" panose="02000000000000000000" charset="-122"/>
                <a:ea typeface="字魂36号-正文宋楷" panose="02000000000000000000" charset="-122"/>
                <a:cs typeface="字魂36号-正文宋楷" panose="02000000000000000000" charset="-122"/>
                <a:sym typeface="字魂58号-创中黑" panose="00000500000000000000" pitchFamily="2" charset="-122"/>
              </a:rPr>
              <a:t>message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36号-正文宋楷" panose="02000000000000000000" charset="-122"/>
              <a:ea typeface="字魂36号-正文宋楷" panose="02000000000000000000" charset="-122"/>
              <a:cs typeface="字魂36号-正文宋楷" panose="02000000000000000000" charset="-122"/>
              <a:sym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63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B9A1-39B1-4618-B942-F2108F69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EC5A9-D005-48A4-860B-948E5E6D4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3" y="1690688"/>
            <a:ext cx="10492590" cy="152435"/>
          </a:xfrm>
        </p:spPr>
      </p:pic>
    </p:spTree>
    <p:extLst>
      <p:ext uri="{BB962C8B-B14F-4D97-AF65-F5344CB8AC3E}">
        <p14:creationId xmlns:p14="http://schemas.microsoft.com/office/powerpoint/2010/main" val="11423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CCA-A61B-49CE-8038-6E0995EE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4798-4374-4A6B-90B0-82B8893C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en-CA" dirty="0"/>
              <a:t>Message</a:t>
            </a:r>
          </a:p>
          <a:p>
            <a:pPr>
              <a:buBlip>
                <a:blip r:embed="rId3"/>
              </a:buBlip>
            </a:pPr>
            <a:r>
              <a:rPr lang="en-CA" dirty="0"/>
              <a:t>Message</a:t>
            </a:r>
          </a:p>
          <a:p>
            <a:pPr>
              <a:buBlip>
                <a:blip r:embed="rId3"/>
              </a:buBlip>
            </a:pPr>
            <a:r>
              <a:rPr lang="en-CA" dirty="0" err="1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84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5E0B-37E7-40FB-B315-99CDF4FF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 descr="A yellow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D3CC2D6-38D1-42DF-839B-21331DD2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018"/>
            <a:ext cx="1300554" cy="1325563"/>
          </a:xfrm>
        </p:spPr>
      </p:pic>
      <p:pic>
        <p:nvPicPr>
          <p:cNvPr id="6" name="Content Placeholder 4" descr="A yellow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B0A2E47-C3D1-4E3A-8547-1DE77760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20" y="4442618"/>
            <a:ext cx="1300554" cy="1325563"/>
          </a:xfrm>
          <a:prstGeom prst="rect">
            <a:avLst/>
          </a:prstGeom>
        </p:spPr>
      </p:pic>
      <p:pic>
        <p:nvPicPr>
          <p:cNvPr id="7" name="Content Placeholder 4" descr="A yellow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D1D575E-896F-4828-A814-F277DEBAC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1928017"/>
            <a:ext cx="1300554" cy="1325563"/>
          </a:xfrm>
          <a:prstGeom prst="rect">
            <a:avLst/>
          </a:prstGeom>
        </p:spPr>
      </p:pic>
      <p:pic>
        <p:nvPicPr>
          <p:cNvPr id="8" name="Content Placeholder 4" descr="A yellow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2DF1973-BC36-43AC-B3B7-20AD64DD2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240" y="4412136"/>
            <a:ext cx="1300554" cy="1325563"/>
          </a:xfrm>
          <a:prstGeom prst="rect">
            <a:avLst/>
          </a:prstGeom>
        </p:spPr>
      </p:pic>
      <p:sp>
        <p:nvSpPr>
          <p:cNvPr id="9" name="is1ide-Freeform: Shape 36">
            <a:extLst>
              <a:ext uri="{FF2B5EF4-FFF2-40B4-BE49-F238E27FC236}">
                <a16:creationId xmlns:a16="http://schemas.microsoft.com/office/drawing/2014/main" id="{33C76428-ADC7-46CD-BAF3-78D86587D024}"/>
              </a:ext>
            </a:extLst>
          </p:cNvPr>
          <p:cNvSpPr>
            <a:spLocks noChangeAspect="1"/>
          </p:cNvSpPr>
          <p:nvPr/>
        </p:nvSpPr>
        <p:spPr bwMode="auto">
          <a:xfrm>
            <a:off x="1280979" y="2312416"/>
            <a:ext cx="414995" cy="556762"/>
          </a:xfrm>
          <a:custGeom>
            <a:avLst/>
            <a:gdLst>
              <a:gd name="T0" fmla="*/ 0 w 1224"/>
              <a:gd name="T1" fmla="*/ 0 h 1643"/>
              <a:gd name="T2" fmla="*/ 0 w 1224"/>
              <a:gd name="T3" fmla="*/ 1643 h 1643"/>
              <a:gd name="T4" fmla="*/ 1224 w 1224"/>
              <a:gd name="T5" fmla="*/ 1643 h 1643"/>
              <a:gd name="T6" fmla="*/ 1224 w 1224"/>
              <a:gd name="T7" fmla="*/ 0 h 1643"/>
              <a:gd name="T8" fmla="*/ 0 w 1224"/>
              <a:gd name="T9" fmla="*/ 0 h 1643"/>
              <a:gd name="T10" fmla="*/ 1126 w 1224"/>
              <a:gd name="T11" fmla="*/ 1515 h 1643"/>
              <a:gd name="T12" fmla="*/ 98 w 1224"/>
              <a:gd name="T13" fmla="*/ 1515 h 1643"/>
              <a:gd name="T14" fmla="*/ 98 w 1224"/>
              <a:gd name="T15" fmla="*/ 935 h 1643"/>
              <a:gd name="T16" fmla="*/ 1126 w 1224"/>
              <a:gd name="T17" fmla="*/ 935 h 1643"/>
              <a:gd name="T18" fmla="*/ 1126 w 1224"/>
              <a:gd name="T19" fmla="*/ 1515 h 1643"/>
              <a:gd name="T20" fmla="*/ 1126 w 1224"/>
              <a:gd name="T21" fmla="*/ 838 h 1643"/>
              <a:gd name="T22" fmla="*/ 98 w 1224"/>
              <a:gd name="T23" fmla="*/ 838 h 1643"/>
              <a:gd name="T24" fmla="*/ 98 w 1224"/>
              <a:gd name="T25" fmla="*/ 258 h 1643"/>
              <a:gd name="T26" fmla="*/ 1126 w 1224"/>
              <a:gd name="T27" fmla="*/ 258 h 1643"/>
              <a:gd name="T28" fmla="*/ 1126 w 1224"/>
              <a:gd name="T29" fmla="*/ 838 h 1643"/>
              <a:gd name="T30" fmla="*/ 1113 w 1224"/>
              <a:gd name="T31" fmla="*/ 164 h 1643"/>
              <a:gd name="T32" fmla="*/ 1080 w 1224"/>
              <a:gd name="T33" fmla="*/ 178 h 1643"/>
              <a:gd name="T34" fmla="*/ 1045 w 1224"/>
              <a:gd name="T35" fmla="*/ 164 h 1643"/>
              <a:gd name="T36" fmla="*/ 1031 w 1224"/>
              <a:gd name="T37" fmla="*/ 129 h 1643"/>
              <a:gd name="T38" fmla="*/ 1045 w 1224"/>
              <a:gd name="T39" fmla="*/ 96 h 1643"/>
              <a:gd name="T40" fmla="*/ 1080 w 1224"/>
              <a:gd name="T41" fmla="*/ 82 h 1643"/>
              <a:gd name="T42" fmla="*/ 1113 w 1224"/>
              <a:gd name="T43" fmla="*/ 96 h 1643"/>
              <a:gd name="T44" fmla="*/ 1126 w 1224"/>
              <a:gd name="T45" fmla="*/ 129 h 1643"/>
              <a:gd name="T46" fmla="*/ 1113 w 1224"/>
              <a:gd name="T47" fmla="*/ 164 h 1643"/>
              <a:gd name="T48" fmla="*/ 1063 w 1224"/>
              <a:gd name="T49" fmla="*/ 323 h 1643"/>
              <a:gd name="T50" fmla="*/ 161 w 1224"/>
              <a:gd name="T51" fmla="*/ 323 h 1643"/>
              <a:gd name="T52" fmla="*/ 161 w 1224"/>
              <a:gd name="T53" fmla="*/ 775 h 1643"/>
              <a:gd name="T54" fmla="*/ 1063 w 1224"/>
              <a:gd name="T55" fmla="*/ 775 h 1643"/>
              <a:gd name="T56" fmla="*/ 1063 w 1224"/>
              <a:gd name="T57" fmla="*/ 323 h 1643"/>
              <a:gd name="T58" fmla="*/ 773 w 1224"/>
              <a:gd name="T59" fmla="*/ 581 h 1643"/>
              <a:gd name="T60" fmla="*/ 763 w 1224"/>
              <a:gd name="T61" fmla="*/ 604 h 1643"/>
              <a:gd name="T62" fmla="*/ 740 w 1224"/>
              <a:gd name="T63" fmla="*/ 614 h 1643"/>
              <a:gd name="T64" fmla="*/ 484 w 1224"/>
              <a:gd name="T65" fmla="*/ 614 h 1643"/>
              <a:gd name="T66" fmla="*/ 461 w 1224"/>
              <a:gd name="T67" fmla="*/ 604 h 1643"/>
              <a:gd name="T68" fmla="*/ 451 w 1224"/>
              <a:gd name="T69" fmla="*/ 581 h 1643"/>
              <a:gd name="T70" fmla="*/ 451 w 1224"/>
              <a:gd name="T71" fmla="*/ 451 h 1643"/>
              <a:gd name="T72" fmla="*/ 461 w 1224"/>
              <a:gd name="T73" fmla="*/ 428 h 1643"/>
              <a:gd name="T74" fmla="*/ 484 w 1224"/>
              <a:gd name="T75" fmla="*/ 419 h 1643"/>
              <a:gd name="T76" fmla="*/ 740 w 1224"/>
              <a:gd name="T77" fmla="*/ 419 h 1643"/>
              <a:gd name="T78" fmla="*/ 763 w 1224"/>
              <a:gd name="T79" fmla="*/ 428 h 1643"/>
              <a:gd name="T80" fmla="*/ 773 w 1224"/>
              <a:gd name="T81" fmla="*/ 451 h 1643"/>
              <a:gd name="T82" fmla="*/ 773 w 1224"/>
              <a:gd name="T83" fmla="*/ 581 h 1643"/>
              <a:gd name="T84" fmla="*/ 1063 w 1224"/>
              <a:gd name="T85" fmla="*/ 1000 h 1643"/>
              <a:gd name="T86" fmla="*/ 161 w 1224"/>
              <a:gd name="T87" fmla="*/ 1000 h 1643"/>
              <a:gd name="T88" fmla="*/ 161 w 1224"/>
              <a:gd name="T89" fmla="*/ 1450 h 1643"/>
              <a:gd name="T90" fmla="*/ 1063 w 1224"/>
              <a:gd name="T91" fmla="*/ 1450 h 1643"/>
              <a:gd name="T92" fmla="*/ 1063 w 1224"/>
              <a:gd name="T93" fmla="*/ 1000 h 1643"/>
              <a:gd name="T94" fmla="*/ 773 w 1224"/>
              <a:gd name="T95" fmla="*/ 1257 h 1643"/>
              <a:gd name="T96" fmla="*/ 763 w 1224"/>
              <a:gd name="T97" fmla="*/ 1279 h 1643"/>
              <a:gd name="T98" fmla="*/ 740 w 1224"/>
              <a:gd name="T99" fmla="*/ 1289 h 1643"/>
              <a:gd name="T100" fmla="*/ 484 w 1224"/>
              <a:gd name="T101" fmla="*/ 1289 h 1643"/>
              <a:gd name="T102" fmla="*/ 461 w 1224"/>
              <a:gd name="T103" fmla="*/ 1279 h 1643"/>
              <a:gd name="T104" fmla="*/ 451 w 1224"/>
              <a:gd name="T105" fmla="*/ 1257 h 1643"/>
              <a:gd name="T106" fmla="*/ 451 w 1224"/>
              <a:gd name="T107" fmla="*/ 1128 h 1643"/>
              <a:gd name="T108" fmla="*/ 461 w 1224"/>
              <a:gd name="T109" fmla="*/ 1105 h 1643"/>
              <a:gd name="T110" fmla="*/ 484 w 1224"/>
              <a:gd name="T111" fmla="*/ 1096 h 1643"/>
              <a:gd name="T112" fmla="*/ 740 w 1224"/>
              <a:gd name="T113" fmla="*/ 1096 h 1643"/>
              <a:gd name="T114" fmla="*/ 763 w 1224"/>
              <a:gd name="T115" fmla="*/ 1105 h 1643"/>
              <a:gd name="T116" fmla="*/ 773 w 1224"/>
              <a:gd name="T117" fmla="*/ 1128 h 1643"/>
              <a:gd name="T118" fmla="*/ 773 w 1224"/>
              <a:gd name="T119" fmla="*/ 1257 h 1643"/>
              <a:gd name="T120" fmla="*/ 773 w 1224"/>
              <a:gd name="T121" fmla="*/ 1257 h 1643"/>
              <a:gd name="T122" fmla="*/ 773 w 1224"/>
              <a:gd name="T123" fmla="*/ 1257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24" h="1643">
                <a:moveTo>
                  <a:pt x="0" y="0"/>
                </a:moveTo>
                <a:cubicBezTo>
                  <a:pt x="0" y="1643"/>
                  <a:pt x="0" y="1643"/>
                  <a:pt x="0" y="1643"/>
                </a:cubicBezTo>
                <a:cubicBezTo>
                  <a:pt x="1224" y="1643"/>
                  <a:pt x="1224" y="1643"/>
                  <a:pt x="1224" y="1643"/>
                </a:cubicBezTo>
                <a:cubicBezTo>
                  <a:pt x="1224" y="0"/>
                  <a:pt x="1224" y="0"/>
                  <a:pt x="1224" y="0"/>
                </a:cubicBezTo>
                <a:lnTo>
                  <a:pt x="0" y="0"/>
                </a:lnTo>
                <a:close/>
                <a:moveTo>
                  <a:pt x="1126" y="1515"/>
                </a:moveTo>
                <a:cubicBezTo>
                  <a:pt x="98" y="1515"/>
                  <a:pt x="98" y="1515"/>
                  <a:pt x="98" y="1515"/>
                </a:cubicBezTo>
                <a:cubicBezTo>
                  <a:pt x="98" y="935"/>
                  <a:pt x="98" y="935"/>
                  <a:pt x="98" y="935"/>
                </a:cubicBezTo>
                <a:cubicBezTo>
                  <a:pt x="1126" y="935"/>
                  <a:pt x="1126" y="935"/>
                  <a:pt x="1126" y="935"/>
                </a:cubicBezTo>
                <a:lnTo>
                  <a:pt x="1126" y="1515"/>
                </a:lnTo>
                <a:close/>
                <a:moveTo>
                  <a:pt x="1126" y="838"/>
                </a:moveTo>
                <a:cubicBezTo>
                  <a:pt x="98" y="838"/>
                  <a:pt x="98" y="838"/>
                  <a:pt x="98" y="838"/>
                </a:cubicBezTo>
                <a:cubicBezTo>
                  <a:pt x="98" y="258"/>
                  <a:pt x="98" y="258"/>
                  <a:pt x="98" y="258"/>
                </a:cubicBezTo>
                <a:cubicBezTo>
                  <a:pt x="1126" y="258"/>
                  <a:pt x="1126" y="258"/>
                  <a:pt x="1126" y="258"/>
                </a:cubicBezTo>
                <a:lnTo>
                  <a:pt x="1126" y="838"/>
                </a:lnTo>
                <a:close/>
                <a:moveTo>
                  <a:pt x="1113" y="164"/>
                </a:moveTo>
                <a:cubicBezTo>
                  <a:pt x="1104" y="173"/>
                  <a:pt x="1093" y="178"/>
                  <a:pt x="1080" y="178"/>
                </a:cubicBezTo>
                <a:cubicBezTo>
                  <a:pt x="1066" y="178"/>
                  <a:pt x="1055" y="173"/>
                  <a:pt x="1045" y="164"/>
                </a:cubicBezTo>
                <a:cubicBezTo>
                  <a:pt x="1036" y="154"/>
                  <a:pt x="1031" y="142"/>
                  <a:pt x="1031" y="129"/>
                </a:cubicBezTo>
                <a:cubicBezTo>
                  <a:pt x="1031" y="116"/>
                  <a:pt x="1036" y="105"/>
                  <a:pt x="1045" y="96"/>
                </a:cubicBezTo>
                <a:cubicBezTo>
                  <a:pt x="1055" y="87"/>
                  <a:pt x="1066" y="82"/>
                  <a:pt x="1080" y="82"/>
                </a:cubicBezTo>
                <a:cubicBezTo>
                  <a:pt x="1093" y="82"/>
                  <a:pt x="1104" y="87"/>
                  <a:pt x="1113" y="96"/>
                </a:cubicBezTo>
                <a:cubicBezTo>
                  <a:pt x="1122" y="105"/>
                  <a:pt x="1126" y="116"/>
                  <a:pt x="1126" y="129"/>
                </a:cubicBezTo>
                <a:cubicBezTo>
                  <a:pt x="1126" y="142"/>
                  <a:pt x="1122" y="154"/>
                  <a:pt x="1113" y="164"/>
                </a:cubicBezTo>
                <a:close/>
                <a:moveTo>
                  <a:pt x="1063" y="323"/>
                </a:moveTo>
                <a:cubicBezTo>
                  <a:pt x="161" y="323"/>
                  <a:pt x="161" y="323"/>
                  <a:pt x="161" y="323"/>
                </a:cubicBezTo>
                <a:cubicBezTo>
                  <a:pt x="161" y="775"/>
                  <a:pt x="161" y="775"/>
                  <a:pt x="161" y="775"/>
                </a:cubicBezTo>
                <a:cubicBezTo>
                  <a:pt x="1063" y="775"/>
                  <a:pt x="1063" y="775"/>
                  <a:pt x="1063" y="775"/>
                </a:cubicBezTo>
                <a:lnTo>
                  <a:pt x="1063" y="323"/>
                </a:lnTo>
                <a:close/>
                <a:moveTo>
                  <a:pt x="773" y="581"/>
                </a:moveTo>
                <a:cubicBezTo>
                  <a:pt x="773" y="590"/>
                  <a:pt x="769" y="598"/>
                  <a:pt x="763" y="604"/>
                </a:cubicBezTo>
                <a:cubicBezTo>
                  <a:pt x="757" y="611"/>
                  <a:pt x="749" y="614"/>
                  <a:pt x="740" y="614"/>
                </a:cubicBezTo>
                <a:cubicBezTo>
                  <a:pt x="484" y="614"/>
                  <a:pt x="484" y="614"/>
                  <a:pt x="484" y="614"/>
                </a:cubicBezTo>
                <a:cubicBezTo>
                  <a:pt x="475" y="614"/>
                  <a:pt x="467" y="611"/>
                  <a:pt x="461" y="604"/>
                </a:cubicBezTo>
                <a:cubicBezTo>
                  <a:pt x="455" y="598"/>
                  <a:pt x="451" y="590"/>
                  <a:pt x="451" y="581"/>
                </a:cubicBezTo>
                <a:cubicBezTo>
                  <a:pt x="451" y="451"/>
                  <a:pt x="451" y="451"/>
                  <a:pt x="451" y="451"/>
                </a:cubicBezTo>
                <a:cubicBezTo>
                  <a:pt x="451" y="442"/>
                  <a:pt x="455" y="435"/>
                  <a:pt x="461" y="428"/>
                </a:cubicBezTo>
                <a:cubicBezTo>
                  <a:pt x="467" y="422"/>
                  <a:pt x="475" y="419"/>
                  <a:pt x="484" y="419"/>
                </a:cubicBezTo>
                <a:cubicBezTo>
                  <a:pt x="740" y="419"/>
                  <a:pt x="740" y="419"/>
                  <a:pt x="740" y="419"/>
                </a:cubicBezTo>
                <a:cubicBezTo>
                  <a:pt x="749" y="419"/>
                  <a:pt x="757" y="422"/>
                  <a:pt x="763" y="428"/>
                </a:cubicBezTo>
                <a:cubicBezTo>
                  <a:pt x="769" y="435"/>
                  <a:pt x="773" y="442"/>
                  <a:pt x="773" y="451"/>
                </a:cubicBezTo>
                <a:lnTo>
                  <a:pt x="773" y="581"/>
                </a:lnTo>
                <a:close/>
                <a:moveTo>
                  <a:pt x="1063" y="1000"/>
                </a:moveTo>
                <a:cubicBezTo>
                  <a:pt x="161" y="1000"/>
                  <a:pt x="161" y="1000"/>
                  <a:pt x="161" y="1000"/>
                </a:cubicBezTo>
                <a:cubicBezTo>
                  <a:pt x="161" y="1450"/>
                  <a:pt x="161" y="1450"/>
                  <a:pt x="161" y="1450"/>
                </a:cubicBezTo>
                <a:cubicBezTo>
                  <a:pt x="1063" y="1450"/>
                  <a:pt x="1063" y="1450"/>
                  <a:pt x="1063" y="1450"/>
                </a:cubicBezTo>
                <a:lnTo>
                  <a:pt x="1063" y="1000"/>
                </a:lnTo>
                <a:close/>
                <a:moveTo>
                  <a:pt x="773" y="1257"/>
                </a:moveTo>
                <a:cubicBezTo>
                  <a:pt x="773" y="1265"/>
                  <a:pt x="769" y="1273"/>
                  <a:pt x="763" y="1279"/>
                </a:cubicBezTo>
                <a:cubicBezTo>
                  <a:pt x="757" y="1286"/>
                  <a:pt x="749" y="1289"/>
                  <a:pt x="740" y="1289"/>
                </a:cubicBezTo>
                <a:cubicBezTo>
                  <a:pt x="484" y="1289"/>
                  <a:pt x="484" y="1289"/>
                  <a:pt x="484" y="1289"/>
                </a:cubicBezTo>
                <a:cubicBezTo>
                  <a:pt x="475" y="1289"/>
                  <a:pt x="467" y="1286"/>
                  <a:pt x="461" y="1279"/>
                </a:cubicBezTo>
                <a:cubicBezTo>
                  <a:pt x="455" y="1273"/>
                  <a:pt x="451" y="1265"/>
                  <a:pt x="451" y="1257"/>
                </a:cubicBezTo>
                <a:cubicBezTo>
                  <a:pt x="451" y="1128"/>
                  <a:pt x="451" y="1128"/>
                  <a:pt x="451" y="1128"/>
                </a:cubicBezTo>
                <a:cubicBezTo>
                  <a:pt x="451" y="1119"/>
                  <a:pt x="455" y="1112"/>
                  <a:pt x="461" y="1105"/>
                </a:cubicBezTo>
                <a:cubicBezTo>
                  <a:pt x="467" y="1099"/>
                  <a:pt x="475" y="1096"/>
                  <a:pt x="484" y="1096"/>
                </a:cubicBezTo>
                <a:cubicBezTo>
                  <a:pt x="740" y="1096"/>
                  <a:pt x="740" y="1096"/>
                  <a:pt x="740" y="1096"/>
                </a:cubicBezTo>
                <a:cubicBezTo>
                  <a:pt x="749" y="1096"/>
                  <a:pt x="757" y="1099"/>
                  <a:pt x="763" y="1105"/>
                </a:cubicBezTo>
                <a:cubicBezTo>
                  <a:pt x="769" y="1112"/>
                  <a:pt x="773" y="1119"/>
                  <a:pt x="773" y="1128"/>
                </a:cubicBezTo>
                <a:lnTo>
                  <a:pt x="773" y="1257"/>
                </a:lnTo>
                <a:close/>
                <a:moveTo>
                  <a:pt x="773" y="1257"/>
                </a:moveTo>
                <a:cubicBezTo>
                  <a:pt x="773" y="1257"/>
                  <a:pt x="773" y="1257"/>
                  <a:pt x="773" y="125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775" dirty="0">
              <a:latin typeface="Source Han Serif SC" panose="02020500000000000000" pitchFamily="18" charset="-122"/>
              <a:ea typeface="Source Han Serif SC" panose="02020500000000000000" pitchFamily="18" charset="-122"/>
              <a:sym typeface="Source Han Serif SC" panose="02020500000000000000" pitchFamily="18" charset="-122"/>
            </a:endParaRPr>
          </a:p>
        </p:txBody>
      </p:sp>
      <p:sp>
        <p:nvSpPr>
          <p:cNvPr id="11" name="Freeform 101">
            <a:extLst>
              <a:ext uri="{FF2B5EF4-FFF2-40B4-BE49-F238E27FC236}">
                <a16:creationId xmlns:a16="http://schemas.microsoft.com/office/drawing/2014/main" id="{57F7DF61-9596-4469-9637-247C875F69DD}"/>
              </a:ext>
            </a:extLst>
          </p:cNvPr>
          <p:cNvSpPr>
            <a:spLocks noEditPoints="1"/>
          </p:cNvSpPr>
          <p:nvPr/>
        </p:nvSpPr>
        <p:spPr bwMode="auto">
          <a:xfrm>
            <a:off x="3808747" y="4791826"/>
            <a:ext cx="471439" cy="566181"/>
          </a:xfrm>
          <a:custGeom>
            <a:avLst/>
            <a:gdLst>
              <a:gd name="T0" fmla="*/ 1491964171 w 164"/>
              <a:gd name="T1" fmla="*/ 1491493797 h 197"/>
              <a:gd name="T2" fmla="*/ 1401149712 w 164"/>
              <a:gd name="T3" fmla="*/ 1452585137 h 197"/>
              <a:gd name="T4" fmla="*/ 1284387236 w 164"/>
              <a:gd name="T5" fmla="*/ 1426644831 h 197"/>
              <a:gd name="T6" fmla="*/ 1258439219 w 164"/>
              <a:gd name="T7" fmla="*/ 1426644831 h 197"/>
              <a:gd name="T8" fmla="*/ 1206546786 w 164"/>
              <a:gd name="T9" fmla="*/ 1413676478 h 197"/>
              <a:gd name="T10" fmla="*/ 1206546786 w 164"/>
              <a:gd name="T11" fmla="*/ 1413676478 h 197"/>
              <a:gd name="T12" fmla="*/ 1128702734 w 164"/>
              <a:gd name="T13" fmla="*/ 1400708126 h 197"/>
              <a:gd name="T14" fmla="*/ 973021834 w 164"/>
              <a:gd name="T15" fmla="*/ 1400708126 h 197"/>
              <a:gd name="T16" fmla="*/ 947073817 w 164"/>
              <a:gd name="T17" fmla="*/ 1413676478 h 197"/>
              <a:gd name="T18" fmla="*/ 895177782 w 164"/>
              <a:gd name="T19" fmla="*/ 1413676478 h 197"/>
              <a:gd name="T20" fmla="*/ 830311341 w 164"/>
              <a:gd name="T21" fmla="*/ 1426644831 h 197"/>
              <a:gd name="T22" fmla="*/ 713548865 w 164"/>
              <a:gd name="T23" fmla="*/ 1452585137 h 197"/>
              <a:gd name="T24" fmla="*/ 609760398 w 164"/>
              <a:gd name="T25" fmla="*/ 1504462149 h 197"/>
              <a:gd name="T26" fmla="*/ 596786389 w 164"/>
              <a:gd name="T27" fmla="*/ 1504462149 h 197"/>
              <a:gd name="T28" fmla="*/ 0 w 164"/>
              <a:gd name="T29" fmla="*/ 2147483646 h 197"/>
              <a:gd name="T30" fmla="*/ 2114698577 w 164"/>
              <a:gd name="T31" fmla="*/ 2147483646 h 197"/>
              <a:gd name="T32" fmla="*/ 2127672586 w 164"/>
              <a:gd name="T33" fmla="*/ 2147483646 h 197"/>
              <a:gd name="T34" fmla="*/ 103788467 w 164"/>
              <a:gd name="T35" fmla="*/ 2147483646 h 197"/>
              <a:gd name="T36" fmla="*/ 661652830 w 164"/>
              <a:gd name="T37" fmla="*/ 1595247820 h 197"/>
              <a:gd name="T38" fmla="*/ 739496882 w 164"/>
              <a:gd name="T39" fmla="*/ 1556339161 h 197"/>
              <a:gd name="T40" fmla="*/ 791389315 w 164"/>
              <a:gd name="T41" fmla="*/ 1543370808 h 197"/>
              <a:gd name="T42" fmla="*/ 882207376 w 164"/>
              <a:gd name="T43" fmla="*/ 1517430502 h 197"/>
              <a:gd name="T44" fmla="*/ 908151791 w 164"/>
              <a:gd name="T45" fmla="*/ 1517430502 h 197"/>
              <a:gd name="T46" fmla="*/ 985995843 w 164"/>
              <a:gd name="T47" fmla="*/ 1504462149 h 197"/>
              <a:gd name="T48" fmla="*/ 1154650752 w 164"/>
              <a:gd name="T49" fmla="*/ 1504462149 h 197"/>
              <a:gd name="T50" fmla="*/ 1193572778 w 164"/>
              <a:gd name="T51" fmla="*/ 1517430502 h 197"/>
              <a:gd name="T52" fmla="*/ 1245465210 w 164"/>
              <a:gd name="T53" fmla="*/ 1517430502 h 197"/>
              <a:gd name="T54" fmla="*/ 1323309262 w 164"/>
              <a:gd name="T55" fmla="*/ 1543370808 h 197"/>
              <a:gd name="T56" fmla="*/ 1414123721 w 164"/>
              <a:gd name="T57" fmla="*/ 1569311115 h 197"/>
              <a:gd name="T58" fmla="*/ 1453045747 w 164"/>
              <a:gd name="T59" fmla="*/ 1595247820 h 197"/>
              <a:gd name="T60" fmla="*/ 103788467 w 164"/>
              <a:gd name="T61" fmla="*/ 2147483646 h 197"/>
              <a:gd name="T62" fmla="*/ 830311341 w 164"/>
              <a:gd name="T63" fmla="*/ 1283982149 h 197"/>
              <a:gd name="T64" fmla="*/ 856259358 w 164"/>
              <a:gd name="T65" fmla="*/ 1296950501 h 197"/>
              <a:gd name="T66" fmla="*/ 1063836293 w 164"/>
              <a:gd name="T67" fmla="*/ 1322890808 h 197"/>
              <a:gd name="T68" fmla="*/ 1154650752 w 164"/>
              <a:gd name="T69" fmla="*/ 1309918854 h 197"/>
              <a:gd name="T70" fmla="*/ 1193572778 w 164"/>
              <a:gd name="T71" fmla="*/ 1309918854 h 197"/>
              <a:gd name="T72" fmla="*/ 1232494804 w 164"/>
              <a:gd name="T73" fmla="*/ 1296950501 h 197"/>
              <a:gd name="T74" fmla="*/ 1271413228 w 164"/>
              <a:gd name="T75" fmla="*/ 1283982149 h 197"/>
              <a:gd name="T76" fmla="*/ 1323309262 w 164"/>
              <a:gd name="T77" fmla="*/ 1271010195 h 197"/>
              <a:gd name="T78" fmla="*/ 1336283271 w 164"/>
              <a:gd name="T79" fmla="*/ 1258041842 h 197"/>
              <a:gd name="T80" fmla="*/ 1388175704 w 164"/>
              <a:gd name="T81" fmla="*/ 1232101536 h 197"/>
              <a:gd name="T82" fmla="*/ 1453045747 w 164"/>
              <a:gd name="T83" fmla="*/ 1193192876 h 197"/>
              <a:gd name="T84" fmla="*/ 1725489123 w 164"/>
              <a:gd name="T85" fmla="*/ 661443603 h 197"/>
              <a:gd name="T86" fmla="*/ 1063836293 w 164"/>
              <a:gd name="T87" fmla="*/ 0 h 197"/>
              <a:gd name="T88" fmla="*/ 402183463 w 164"/>
              <a:gd name="T89" fmla="*/ 622534944 h 197"/>
              <a:gd name="T90" fmla="*/ 804363324 w 164"/>
              <a:gd name="T91" fmla="*/ 1271010195 h 197"/>
              <a:gd name="T92" fmla="*/ 505971930 w 164"/>
              <a:gd name="T93" fmla="*/ 622534944 h 197"/>
              <a:gd name="T94" fmla="*/ 1621700656 w 164"/>
              <a:gd name="T95" fmla="*/ 661443603 h 197"/>
              <a:gd name="T96" fmla="*/ 1414123721 w 164"/>
              <a:gd name="T97" fmla="*/ 1089438853 h 197"/>
              <a:gd name="T98" fmla="*/ 1375201695 w 164"/>
              <a:gd name="T99" fmla="*/ 1128347512 h 197"/>
              <a:gd name="T100" fmla="*/ 1323309262 w 164"/>
              <a:gd name="T101" fmla="*/ 1154284217 h 197"/>
              <a:gd name="T102" fmla="*/ 1271413228 w 164"/>
              <a:gd name="T103" fmla="*/ 1180224524 h 197"/>
              <a:gd name="T104" fmla="*/ 1232494804 w 164"/>
              <a:gd name="T105" fmla="*/ 1193192876 h 197"/>
              <a:gd name="T106" fmla="*/ 1206546786 w 164"/>
              <a:gd name="T107" fmla="*/ 1193192876 h 197"/>
              <a:gd name="T108" fmla="*/ 1167624760 w 164"/>
              <a:gd name="T109" fmla="*/ 1206164830 h 197"/>
              <a:gd name="T110" fmla="*/ 1128702734 w 164"/>
              <a:gd name="T111" fmla="*/ 1219133183 h 197"/>
              <a:gd name="T112" fmla="*/ 1063836293 w 164"/>
              <a:gd name="T113" fmla="*/ 1219133183 h 197"/>
              <a:gd name="T114" fmla="*/ 1063836293 w 164"/>
              <a:gd name="T115" fmla="*/ 1219133183 h 197"/>
              <a:gd name="T116" fmla="*/ 882207376 w 164"/>
              <a:gd name="T117" fmla="*/ 1193192876 h 197"/>
              <a:gd name="T118" fmla="*/ 843285350 w 164"/>
              <a:gd name="T119" fmla="*/ 1180224524 h 197"/>
              <a:gd name="T120" fmla="*/ 505971930 w 164"/>
              <a:gd name="T121" fmla="*/ 635506898 h 19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4" h="197">
                <a:moveTo>
                  <a:pt x="116" y="116"/>
                </a:moveTo>
                <a:cubicBezTo>
                  <a:pt x="115" y="115"/>
                  <a:pt x="115" y="115"/>
                  <a:pt x="115" y="115"/>
                </a:cubicBezTo>
                <a:cubicBezTo>
                  <a:pt x="114" y="115"/>
                  <a:pt x="113" y="114"/>
                  <a:pt x="112" y="114"/>
                </a:cubicBezTo>
                <a:cubicBezTo>
                  <a:pt x="110" y="113"/>
                  <a:pt x="109" y="113"/>
                  <a:pt x="108" y="112"/>
                </a:cubicBezTo>
                <a:cubicBezTo>
                  <a:pt x="106" y="112"/>
                  <a:pt x="105" y="112"/>
                  <a:pt x="104" y="111"/>
                </a:cubicBezTo>
                <a:cubicBezTo>
                  <a:pt x="103" y="111"/>
                  <a:pt x="101" y="110"/>
                  <a:pt x="99" y="110"/>
                </a:cubicBezTo>
                <a:cubicBezTo>
                  <a:pt x="98" y="110"/>
                  <a:pt x="98" y="110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ubicBezTo>
                  <a:pt x="96" y="109"/>
                  <a:pt x="95" y="109"/>
                  <a:pt x="9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2" y="109"/>
                  <a:pt x="91" y="109"/>
                  <a:pt x="90" y="109"/>
                </a:cubicBezTo>
                <a:cubicBezTo>
                  <a:pt x="87" y="108"/>
                  <a:pt x="87" y="108"/>
                  <a:pt x="87" y="108"/>
                </a:cubicBezTo>
                <a:cubicBezTo>
                  <a:pt x="83" y="108"/>
                  <a:pt x="79" y="108"/>
                  <a:pt x="76" y="108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4" y="108"/>
                  <a:pt x="74" y="108"/>
                  <a:pt x="74" y="108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2" y="109"/>
                  <a:pt x="70" y="109"/>
                  <a:pt x="69" y="109"/>
                </a:cubicBezTo>
                <a:cubicBezTo>
                  <a:pt x="69" y="109"/>
                  <a:pt x="69" y="109"/>
                  <a:pt x="69" y="109"/>
                </a:cubicBezTo>
                <a:cubicBezTo>
                  <a:pt x="68" y="109"/>
                  <a:pt x="67" y="109"/>
                  <a:pt x="67" y="109"/>
                </a:cubicBezTo>
                <a:cubicBezTo>
                  <a:pt x="66" y="110"/>
                  <a:pt x="65" y="110"/>
                  <a:pt x="64" y="110"/>
                </a:cubicBezTo>
                <a:cubicBezTo>
                  <a:pt x="62" y="110"/>
                  <a:pt x="61" y="111"/>
                  <a:pt x="59" y="111"/>
                </a:cubicBezTo>
                <a:cubicBezTo>
                  <a:pt x="58" y="112"/>
                  <a:pt x="56" y="112"/>
                  <a:pt x="55" y="112"/>
                </a:cubicBezTo>
                <a:cubicBezTo>
                  <a:pt x="54" y="113"/>
                  <a:pt x="54" y="113"/>
                  <a:pt x="54" y="113"/>
                </a:cubicBezTo>
                <a:cubicBezTo>
                  <a:pt x="52" y="114"/>
                  <a:pt x="49" y="115"/>
                  <a:pt x="47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18" y="130"/>
                  <a:pt x="0" y="159"/>
                  <a:pt x="0" y="190"/>
                </a:cubicBezTo>
                <a:cubicBezTo>
                  <a:pt x="0" y="191"/>
                  <a:pt x="0" y="191"/>
                  <a:pt x="0" y="192"/>
                </a:cubicBezTo>
                <a:cubicBezTo>
                  <a:pt x="0" y="197"/>
                  <a:pt x="0" y="197"/>
                  <a:pt x="0" y="197"/>
                </a:cubicBezTo>
                <a:cubicBezTo>
                  <a:pt x="163" y="197"/>
                  <a:pt x="163" y="197"/>
                  <a:pt x="163" y="197"/>
                </a:cubicBezTo>
                <a:cubicBezTo>
                  <a:pt x="163" y="192"/>
                  <a:pt x="163" y="192"/>
                  <a:pt x="163" y="192"/>
                </a:cubicBezTo>
                <a:cubicBezTo>
                  <a:pt x="163" y="191"/>
                  <a:pt x="164" y="191"/>
                  <a:pt x="164" y="190"/>
                </a:cubicBezTo>
                <a:cubicBezTo>
                  <a:pt x="164" y="158"/>
                  <a:pt x="145" y="129"/>
                  <a:pt x="116" y="116"/>
                </a:cubicBezTo>
                <a:close/>
                <a:moveTo>
                  <a:pt x="8" y="189"/>
                </a:moveTo>
                <a:cubicBezTo>
                  <a:pt x="8" y="161"/>
                  <a:pt x="25" y="135"/>
                  <a:pt x="50" y="123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3" y="122"/>
                  <a:pt x="55" y="121"/>
                  <a:pt x="57" y="120"/>
                </a:cubicBezTo>
                <a:cubicBezTo>
                  <a:pt x="58" y="120"/>
                  <a:pt x="58" y="120"/>
                  <a:pt x="58" y="120"/>
                </a:cubicBezTo>
                <a:cubicBezTo>
                  <a:pt x="59" y="120"/>
                  <a:pt x="60" y="119"/>
                  <a:pt x="61" y="119"/>
                </a:cubicBezTo>
                <a:cubicBezTo>
                  <a:pt x="63" y="119"/>
                  <a:pt x="64" y="118"/>
                  <a:pt x="66" y="118"/>
                </a:cubicBezTo>
                <a:cubicBezTo>
                  <a:pt x="66" y="118"/>
                  <a:pt x="67" y="117"/>
                  <a:pt x="68" y="117"/>
                </a:cubicBezTo>
                <a:cubicBezTo>
                  <a:pt x="69" y="117"/>
                  <a:pt x="69" y="117"/>
                  <a:pt x="70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71" y="117"/>
                  <a:pt x="73" y="117"/>
                  <a:pt x="74" y="116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80" y="116"/>
                  <a:pt x="83" y="116"/>
                  <a:pt x="87" y="116"/>
                </a:cubicBezTo>
                <a:cubicBezTo>
                  <a:pt x="89" y="116"/>
                  <a:pt x="89" y="116"/>
                  <a:pt x="89" y="116"/>
                </a:cubicBezTo>
                <a:cubicBezTo>
                  <a:pt x="90" y="117"/>
                  <a:pt x="91" y="117"/>
                  <a:pt x="91" y="117"/>
                </a:cubicBezTo>
                <a:cubicBezTo>
                  <a:pt x="92" y="117"/>
                  <a:pt x="92" y="117"/>
                  <a:pt x="92" y="117"/>
                </a:cubicBezTo>
                <a:cubicBezTo>
                  <a:pt x="93" y="117"/>
                  <a:pt x="94" y="117"/>
                  <a:pt x="95" y="117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96" y="118"/>
                  <a:pt x="97" y="118"/>
                  <a:pt x="97" y="118"/>
                </a:cubicBezTo>
                <a:cubicBezTo>
                  <a:pt x="99" y="118"/>
                  <a:pt x="100" y="119"/>
                  <a:pt x="102" y="119"/>
                </a:cubicBezTo>
                <a:cubicBezTo>
                  <a:pt x="103" y="119"/>
                  <a:pt x="104" y="120"/>
                  <a:pt x="105" y="120"/>
                </a:cubicBezTo>
                <a:cubicBezTo>
                  <a:pt x="106" y="120"/>
                  <a:pt x="107" y="121"/>
                  <a:pt x="109" y="121"/>
                </a:cubicBezTo>
                <a:cubicBezTo>
                  <a:pt x="110" y="122"/>
                  <a:pt x="111" y="122"/>
                  <a:pt x="112" y="123"/>
                </a:cubicBezTo>
                <a:cubicBezTo>
                  <a:pt x="112" y="123"/>
                  <a:pt x="112" y="123"/>
                  <a:pt x="112" y="123"/>
                </a:cubicBezTo>
                <a:cubicBezTo>
                  <a:pt x="138" y="135"/>
                  <a:pt x="155" y="161"/>
                  <a:pt x="156" y="189"/>
                </a:cubicBezTo>
                <a:lnTo>
                  <a:pt x="8" y="189"/>
                </a:lnTo>
                <a:close/>
                <a:moveTo>
                  <a:pt x="62" y="98"/>
                </a:moveTo>
                <a:cubicBezTo>
                  <a:pt x="62" y="98"/>
                  <a:pt x="63" y="98"/>
                  <a:pt x="64" y="99"/>
                </a:cubicBezTo>
                <a:cubicBezTo>
                  <a:pt x="65" y="99"/>
                  <a:pt x="65" y="99"/>
                  <a:pt x="65" y="99"/>
                </a:cubicBezTo>
                <a:cubicBezTo>
                  <a:pt x="65" y="99"/>
                  <a:pt x="66" y="100"/>
                  <a:pt x="66" y="100"/>
                </a:cubicBezTo>
                <a:cubicBezTo>
                  <a:pt x="71" y="101"/>
                  <a:pt x="76" y="102"/>
                  <a:pt x="81" y="102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83" y="102"/>
                  <a:pt x="85" y="102"/>
                  <a:pt x="87" y="102"/>
                </a:cubicBezTo>
                <a:cubicBezTo>
                  <a:pt x="87" y="102"/>
                  <a:pt x="88" y="102"/>
                  <a:pt x="89" y="101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1"/>
                  <a:pt x="91" y="101"/>
                  <a:pt x="92" y="101"/>
                </a:cubicBezTo>
                <a:cubicBezTo>
                  <a:pt x="92" y="101"/>
                  <a:pt x="93" y="101"/>
                  <a:pt x="93" y="101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6" y="100"/>
                  <a:pt x="96" y="100"/>
                  <a:pt x="97" y="100"/>
                </a:cubicBezTo>
                <a:cubicBezTo>
                  <a:pt x="97" y="100"/>
                  <a:pt x="98" y="99"/>
                  <a:pt x="98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100" y="99"/>
                  <a:pt x="101" y="98"/>
                  <a:pt x="102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3" y="97"/>
                  <a:pt x="103" y="97"/>
                  <a:pt x="103" y="97"/>
                </a:cubicBezTo>
                <a:cubicBezTo>
                  <a:pt x="104" y="97"/>
                  <a:pt x="105" y="96"/>
                  <a:pt x="106" y="96"/>
                </a:cubicBezTo>
                <a:cubicBezTo>
                  <a:pt x="107" y="95"/>
                  <a:pt x="107" y="95"/>
                  <a:pt x="107" y="95"/>
                </a:cubicBezTo>
                <a:cubicBezTo>
                  <a:pt x="108" y="95"/>
                  <a:pt x="109" y="94"/>
                  <a:pt x="110" y="93"/>
                </a:cubicBezTo>
                <a:cubicBezTo>
                  <a:pt x="111" y="93"/>
                  <a:pt x="112" y="92"/>
                  <a:pt x="112" y="92"/>
                </a:cubicBezTo>
                <a:cubicBezTo>
                  <a:pt x="114" y="90"/>
                  <a:pt x="114" y="90"/>
                  <a:pt x="114" y="90"/>
                </a:cubicBezTo>
                <a:cubicBezTo>
                  <a:pt x="126" y="80"/>
                  <a:pt x="133" y="66"/>
                  <a:pt x="133" y="51"/>
                </a:cubicBezTo>
                <a:cubicBezTo>
                  <a:pt x="133" y="51"/>
                  <a:pt x="133" y="51"/>
                  <a:pt x="133" y="51"/>
                </a:cubicBezTo>
                <a:cubicBezTo>
                  <a:pt x="133" y="23"/>
                  <a:pt x="110" y="0"/>
                  <a:pt x="82" y="0"/>
                </a:cubicBezTo>
                <a:cubicBezTo>
                  <a:pt x="55" y="0"/>
                  <a:pt x="32" y="21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9"/>
                  <a:pt x="31" y="50"/>
                  <a:pt x="31" y="51"/>
                </a:cubicBezTo>
                <a:cubicBezTo>
                  <a:pt x="31" y="71"/>
                  <a:pt x="43" y="90"/>
                  <a:pt x="62" y="98"/>
                </a:cubicBezTo>
                <a:close/>
                <a:moveTo>
                  <a:pt x="39" y="49"/>
                </a:moveTo>
                <a:cubicBezTo>
                  <a:pt x="39" y="48"/>
                  <a:pt x="39" y="48"/>
                  <a:pt x="39" y="48"/>
                </a:cubicBezTo>
                <a:cubicBezTo>
                  <a:pt x="40" y="26"/>
                  <a:pt x="59" y="8"/>
                  <a:pt x="82" y="8"/>
                </a:cubicBezTo>
                <a:cubicBezTo>
                  <a:pt x="105" y="8"/>
                  <a:pt x="125" y="27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5" y="64"/>
                  <a:pt x="119" y="76"/>
                  <a:pt x="109" y="84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7" y="86"/>
                  <a:pt x="106" y="86"/>
                  <a:pt x="106" y="87"/>
                </a:cubicBezTo>
                <a:cubicBezTo>
                  <a:pt x="105" y="87"/>
                  <a:pt x="104" y="88"/>
                  <a:pt x="103" y="88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1" y="89"/>
                  <a:pt x="100" y="90"/>
                  <a:pt x="99" y="90"/>
                </a:cubicBezTo>
                <a:cubicBezTo>
                  <a:pt x="98" y="91"/>
                  <a:pt x="98" y="91"/>
                  <a:pt x="98" y="91"/>
                </a:cubicBezTo>
                <a:cubicBezTo>
                  <a:pt x="98" y="91"/>
                  <a:pt x="97" y="91"/>
                  <a:pt x="97" y="91"/>
                </a:cubicBezTo>
                <a:cubicBezTo>
                  <a:pt x="95" y="92"/>
                  <a:pt x="95" y="92"/>
                  <a:pt x="95" y="92"/>
                </a:cubicBezTo>
                <a:cubicBezTo>
                  <a:pt x="95" y="92"/>
                  <a:pt x="95" y="92"/>
                  <a:pt x="94" y="92"/>
                </a:cubicBezTo>
                <a:cubicBezTo>
                  <a:pt x="94" y="92"/>
                  <a:pt x="93" y="92"/>
                  <a:pt x="93" y="92"/>
                </a:cubicBezTo>
                <a:cubicBezTo>
                  <a:pt x="91" y="93"/>
                  <a:pt x="91" y="93"/>
                  <a:pt x="91" y="93"/>
                </a:cubicBezTo>
                <a:cubicBezTo>
                  <a:pt x="91" y="93"/>
                  <a:pt x="91" y="93"/>
                  <a:pt x="90" y="93"/>
                </a:cubicBezTo>
                <a:cubicBezTo>
                  <a:pt x="90" y="93"/>
                  <a:pt x="89" y="93"/>
                  <a:pt x="89" y="93"/>
                </a:cubicBezTo>
                <a:cubicBezTo>
                  <a:pt x="87" y="94"/>
                  <a:pt x="87" y="94"/>
                  <a:pt x="87" y="94"/>
                </a:cubicBezTo>
                <a:cubicBezTo>
                  <a:pt x="87" y="94"/>
                  <a:pt x="87" y="94"/>
                  <a:pt x="86" y="94"/>
                </a:cubicBezTo>
                <a:cubicBezTo>
                  <a:pt x="85" y="94"/>
                  <a:pt x="83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82" y="94"/>
                  <a:pt x="82" y="94"/>
                  <a:pt x="82" y="94"/>
                </a:cubicBezTo>
                <a:cubicBezTo>
                  <a:pt x="77" y="94"/>
                  <a:pt x="73" y="93"/>
                  <a:pt x="69" y="92"/>
                </a:cubicBezTo>
                <a:cubicBezTo>
                  <a:pt x="69" y="92"/>
                  <a:pt x="68" y="92"/>
                  <a:pt x="68" y="92"/>
                </a:cubicBezTo>
                <a:cubicBezTo>
                  <a:pt x="66" y="91"/>
                  <a:pt x="66" y="91"/>
                  <a:pt x="66" y="91"/>
                </a:cubicBezTo>
                <a:cubicBezTo>
                  <a:pt x="66" y="91"/>
                  <a:pt x="65" y="91"/>
                  <a:pt x="65" y="91"/>
                </a:cubicBezTo>
                <a:cubicBezTo>
                  <a:pt x="49" y="84"/>
                  <a:pt x="39" y="68"/>
                  <a:pt x="39" y="51"/>
                </a:cubicBezTo>
                <a:cubicBezTo>
                  <a:pt x="39" y="50"/>
                  <a:pt x="39" y="50"/>
                  <a:pt x="39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5" dirty="0">
              <a:solidFill>
                <a:prstClr val="black"/>
              </a:solidFill>
              <a:latin typeface="字魂36号-正文宋楷" panose="02000000000000000000" charset="-122"/>
              <a:ea typeface="字魂36号-正文宋楷" panose="02000000000000000000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Freeform 133">
            <a:extLst>
              <a:ext uri="{FF2B5EF4-FFF2-40B4-BE49-F238E27FC236}">
                <a16:creationId xmlns:a16="http://schemas.microsoft.com/office/drawing/2014/main" id="{531B03D5-5DBA-48C5-B06D-B046A7DE1038}"/>
              </a:ext>
            </a:extLst>
          </p:cNvPr>
          <p:cNvSpPr>
            <a:spLocks noEditPoints="1"/>
          </p:cNvSpPr>
          <p:nvPr/>
        </p:nvSpPr>
        <p:spPr bwMode="auto">
          <a:xfrm>
            <a:off x="6624193" y="2255372"/>
            <a:ext cx="670888" cy="670850"/>
          </a:xfrm>
          <a:custGeom>
            <a:avLst/>
            <a:gdLst>
              <a:gd name="T0" fmla="*/ 0 w 80"/>
              <a:gd name="T1" fmla="*/ 2147483646 h 80"/>
              <a:gd name="T2" fmla="*/ 2147483646 w 80"/>
              <a:gd name="T3" fmla="*/ 2147483646 h 80"/>
              <a:gd name="T4" fmla="*/ 2147483646 w 80"/>
              <a:gd name="T5" fmla="*/ 2147483646 h 80"/>
              <a:gd name="T6" fmla="*/ 2147483646 w 80"/>
              <a:gd name="T7" fmla="*/ 2147483646 h 80"/>
              <a:gd name="T8" fmla="*/ 2147483646 w 80"/>
              <a:gd name="T9" fmla="*/ 2147483646 h 80"/>
              <a:gd name="T10" fmla="*/ 1733058238 w 80"/>
              <a:gd name="T11" fmla="*/ 2147483646 h 80"/>
              <a:gd name="T12" fmla="*/ 770245925 w 80"/>
              <a:gd name="T13" fmla="*/ 2147483646 h 80"/>
              <a:gd name="T14" fmla="*/ 2147483646 w 80"/>
              <a:gd name="T15" fmla="*/ 1829331865 h 80"/>
              <a:gd name="T16" fmla="*/ 2147483646 w 80"/>
              <a:gd name="T17" fmla="*/ 288843939 h 80"/>
              <a:gd name="T18" fmla="*/ 2147483646 w 80"/>
              <a:gd name="T19" fmla="*/ 1829331865 h 80"/>
              <a:gd name="T20" fmla="*/ 2147483646 w 80"/>
              <a:gd name="T21" fmla="*/ 2147483646 h 80"/>
              <a:gd name="T22" fmla="*/ 2147483646 w 80"/>
              <a:gd name="T23" fmla="*/ 2118175804 h 80"/>
              <a:gd name="T24" fmla="*/ 2147483646 w 80"/>
              <a:gd name="T25" fmla="*/ 1829331865 h 80"/>
              <a:gd name="T26" fmla="*/ 2147483646 w 80"/>
              <a:gd name="T27" fmla="*/ 288843939 h 80"/>
              <a:gd name="T28" fmla="*/ 2147483646 w 80"/>
              <a:gd name="T29" fmla="*/ 1829331865 h 80"/>
              <a:gd name="T30" fmla="*/ 2147483646 w 80"/>
              <a:gd name="T31" fmla="*/ 2147483646 h 80"/>
              <a:gd name="T32" fmla="*/ 2147483646 w 80"/>
              <a:gd name="T33" fmla="*/ 2118175804 h 80"/>
              <a:gd name="T34" fmla="*/ 1733058238 w 80"/>
              <a:gd name="T35" fmla="*/ 2147483646 h 80"/>
              <a:gd name="T36" fmla="*/ 770245925 w 80"/>
              <a:gd name="T37" fmla="*/ 2118175804 h 80"/>
              <a:gd name="T38" fmla="*/ 1733058238 w 80"/>
              <a:gd name="T39" fmla="*/ 2147483646 h 80"/>
              <a:gd name="T40" fmla="*/ 2147483646 w 80"/>
              <a:gd name="T41" fmla="*/ 2147483646 h 80"/>
              <a:gd name="T42" fmla="*/ 2147483646 w 80"/>
              <a:gd name="T43" fmla="*/ 2147483646 h 80"/>
              <a:gd name="T44" fmla="*/ 2147483646 w 80"/>
              <a:gd name="T45" fmla="*/ 2147483646 h 80"/>
              <a:gd name="T46" fmla="*/ 2147483646 w 80"/>
              <a:gd name="T47" fmla="*/ 2147483646 h 80"/>
              <a:gd name="T48" fmla="*/ 2147483646 w 80"/>
              <a:gd name="T49" fmla="*/ 2147483646 h 80"/>
              <a:gd name="T50" fmla="*/ 2147483646 w 80"/>
              <a:gd name="T51" fmla="*/ 2147483646 h 80"/>
              <a:gd name="T52" fmla="*/ 2147483646 w 80"/>
              <a:gd name="T53" fmla="*/ 2147483646 h 80"/>
              <a:gd name="T54" fmla="*/ 2147483646 w 80"/>
              <a:gd name="T55" fmla="*/ 2147483646 h 80"/>
              <a:gd name="T56" fmla="*/ 2147483646 w 80"/>
              <a:gd name="T57" fmla="*/ 2147483646 h 80"/>
              <a:gd name="T58" fmla="*/ 2147483646 w 80"/>
              <a:gd name="T59" fmla="*/ 2147483646 h 80"/>
              <a:gd name="T60" fmla="*/ 2147483646 w 80"/>
              <a:gd name="T61" fmla="*/ 2147483646 h 80"/>
              <a:gd name="T62" fmla="*/ 2147483646 w 80"/>
              <a:gd name="T63" fmla="*/ 2118175804 h 80"/>
              <a:gd name="T64" fmla="*/ 2147483646 w 80"/>
              <a:gd name="T65" fmla="*/ 2147483646 h 80"/>
              <a:gd name="T66" fmla="*/ 2147483646 w 80"/>
              <a:gd name="T67" fmla="*/ 1829331865 h 80"/>
              <a:gd name="T68" fmla="*/ 2147483646 w 80"/>
              <a:gd name="T69" fmla="*/ 1251653799 h 80"/>
              <a:gd name="T70" fmla="*/ 1347935276 w 80"/>
              <a:gd name="T71" fmla="*/ 1251653799 h 80"/>
              <a:gd name="T72" fmla="*/ 2118191013 w 80"/>
              <a:gd name="T73" fmla="*/ 1829331865 h 80"/>
              <a:gd name="T74" fmla="*/ 1347935276 w 80"/>
              <a:gd name="T75" fmla="*/ 1251653799 h 80"/>
              <a:gd name="T76" fmla="*/ 2118191013 w 80"/>
              <a:gd name="T77" fmla="*/ 2147483646 h 80"/>
              <a:gd name="T78" fmla="*/ 1347935276 w 80"/>
              <a:gd name="T79" fmla="*/ 2147483646 h 80"/>
              <a:gd name="T80" fmla="*/ 2147483646 w 80"/>
              <a:gd name="T81" fmla="*/ 2147483646 h 80"/>
              <a:gd name="T82" fmla="*/ 2147483646 w 80"/>
              <a:gd name="T83" fmla="*/ 2147483646 h 80"/>
              <a:gd name="T84" fmla="*/ 2147483646 w 80"/>
              <a:gd name="T85" fmla="*/ 2147483646 h 8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5" dirty="0">
              <a:solidFill>
                <a:prstClr val="black"/>
              </a:solidFill>
              <a:latin typeface="字魂36号-正文宋楷" panose="02000000000000000000" charset="-122"/>
              <a:ea typeface="字魂36号-正文宋楷" panose="02000000000000000000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Freeform 139">
            <a:extLst>
              <a:ext uri="{FF2B5EF4-FFF2-40B4-BE49-F238E27FC236}">
                <a16:creationId xmlns:a16="http://schemas.microsoft.com/office/drawing/2014/main" id="{4BF613E6-0292-44C6-A6C4-FD75AF4E235D}"/>
              </a:ext>
            </a:extLst>
          </p:cNvPr>
          <p:cNvSpPr>
            <a:spLocks noEditPoints="1"/>
          </p:cNvSpPr>
          <p:nvPr/>
        </p:nvSpPr>
        <p:spPr bwMode="auto">
          <a:xfrm>
            <a:off x="9851004" y="4789032"/>
            <a:ext cx="738710" cy="527838"/>
          </a:xfrm>
          <a:custGeom>
            <a:avLst/>
            <a:gdLst>
              <a:gd name="T0" fmla="*/ 2147483646 w 206"/>
              <a:gd name="T1" fmla="*/ 1724879433 h 147"/>
              <a:gd name="T2" fmla="*/ 2147483646 w 206"/>
              <a:gd name="T3" fmla="*/ 242089229 h 147"/>
              <a:gd name="T4" fmla="*/ 2147483646 w 206"/>
              <a:gd name="T5" fmla="*/ 0 h 147"/>
              <a:gd name="T6" fmla="*/ 482842068 w 206"/>
              <a:gd name="T7" fmla="*/ 0 h 147"/>
              <a:gd name="T8" fmla="*/ 241421034 w 206"/>
              <a:gd name="T9" fmla="*/ 242089229 h 147"/>
              <a:gd name="T10" fmla="*/ 241421034 w 206"/>
              <a:gd name="T11" fmla="*/ 1724879433 h 147"/>
              <a:gd name="T12" fmla="*/ 0 w 206"/>
              <a:gd name="T13" fmla="*/ 1724879433 h 147"/>
              <a:gd name="T14" fmla="*/ 0 w 206"/>
              <a:gd name="T15" fmla="*/ 1997227384 h 147"/>
              <a:gd name="T16" fmla="*/ 241421034 w 206"/>
              <a:gd name="T17" fmla="*/ 2147483646 h 147"/>
              <a:gd name="T18" fmla="*/ 2147483646 w 206"/>
              <a:gd name="T19" fmla="*/ 2147483646 h 147"/>
              <a:gd name="T20" fmla="*/ 2147483646 w 206"/>
              <a:gd name="T21" fmla="*/ 1997227384 h 147"/>
              <a:gd name="T22" fmla="*/ 2147483646 w 206"/>
              <a:gd name="T23" fmla="*/ 1724879433 h 147"/>
              <a:gd name="T24" fmla="*/ 2147483646 w 206"/>
              <a:gd name="T25" fmla="*/ 1724879433 h 147"/>
              <a:gd name="T26" fmla="*/ 362129609 w 206"/>
              <a:gd name="T27" fmla="*/ 242089229 h 147"/>
              <a:gd name="T28" fmla="*/ 482842068 w 206"/>
              <a:gd name="T29" fmla="*/ 121042669 h 147"/>
              <a:gd name="T30" fmla="*/ 2147483646 w 206"/>
              <a:gd name="T31" fmla="*/ 121042669 h 147"/>
              <a:gd name="T32" fmla="*/ 2147483646 w 206"/>
              <a:gd name="T33" fmla="*/ 242089229 h 147"/>
              <a:gd name="T34" fmla="*/ 2147483646 w 206"/>
              <a:gd name="T35" fmla="*/ 1724879433 h 147"/>
              <a:gd name="T36" fmla="*/ 362129609 w 206"/>
              <a:gd name="T37" fmla="*/ 1724879433 h 147"/>
              <a:gd name="T38" fmla="*/ 362129609 w 206"/>
              <a:gd name="T39" fmla="*/ 242089229 h 147"/>
              <a:gd name="T40" fmla="*/ 2147483646 w 206"/>
              <a:gd name="T41" fmla="*/ 1997227384 h 147"/>
              <a:gd name="T42" fmla="*/ 2147483646 w 206"/>
              <a:gd name="T43" fmla="*/ 2103142637 h 147"/>
              <a:gd name="T44" fmla="*/ 241421034 w 206"/>
              <a:gd name="T45" fmla="*/ 2103142637 h 147"/>
              <a:gd name="T46" fmla="*/ 120708575 w 206"/>
              <a:gd name="T47" fmla="*/ 1997227384 h 147"/>
              <a:gd name="T48" fmla="*/ 120708575 w 206"/>
              <a:gd name="T49" fmla="*/ 1845922102 h 147"/>
              <a:gd name="T50" fmla="*/ 241421034 w 206"/>
              <a:gd name="T51" fmla="*/ 1845922102 h 147"/>
              <a:gd name="T52" fmla="*/ 995858366 w 206"/>
              <a:gd name="T53" fmla="*/ 1845922102 h 147"/>
              <a:gd name="T54" fmla="*/ 1131657941 w 206"/>
              <a:gd name="T55" fmla="*/ 1936706049 h 147"/>
              <a:gd name="T56" fmla="*/ 1991716732 w 206"/>
              <a:gd name="T57" fmla="*/ 1936706049 h 147"/>
              <a:gd name="T58" fmla="*/ 2127516307 w 206"/>
              <a:gd name="T59" fmla="*/ 1845922102 h 147"/>
              <a:gd name="T60" fmla="*/ 2147483646 w 206"/>
              <a:gd name="T61" fmla="*/ 1845922102 h 147"/>
              <a:gd name="T62" fmla="*/ 2147483646 w 206"/>
              <a:gd name="T63" fmla="*/ 1845922102 h 147"/>
              <a:gd name="T64" fmla="*/ 2147483646 w 206"/>
              <a:gd name="T65" fmla="*/ 1997227384 h 14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6" h="147">
                <a:moveTo>
                  <a:pt x="191" y="114"/>
                </a:moveTo>
                <a:cubicBezTo>
                  <a:pt x="191" y="16"/>
                  <a:pt x="191" y="16"/>
                  <a:pt x="191" y="16"/>
                </a:cubicBezTo>
                <a:cubicBezTo>
                  <a:pt x="191" y="8"/>
                  <a:pt x="184" y="0"/>
                  <a:pt x="175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8"/>
                  <a:pt x="16" y="16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0"/>
                  <a:pt x="7" y="147"/>
                  <a:pt x="16" y="147"/>
                </a:cubicBezTo>
                <a:cubicBezTo>
                  <a:pt x="191" y="147"/>
                  <a:pt x="191" y="147"/>
                  <a:pt x="191" y="147"/>
                </a:cubicBezTo>
                <a:cubicBezTo>
                  <a:pt x="199" y="147"/>
                  <a:pt x="206" y="140"/>
                  <a:pt x="206" y="132"/>
                </a:cubicBezTo>
                <a:cubicBezTo>
                  <a:pt x="206" y="114"/>
                  <a:pt x="206" y="114"/>
                  <a:pt x="206" y="114"/>
                </a:cubicBezTo>
                <a:lnTo>
                  <a:pt x="191" y="114"/>
                </a:lnTo>
                <a:close/>
                <a:moveTo>
                  <a:pt x="24" y="16"/>
                </a:moveTo>
                <a:cubicBezTo>
                  <a:pt x="24" y="12"/>
                  <a:pt x="27" y="8"/>
                  <a:pt x="32" y="8"/>
                </a:cubicBezTo>
                <a:cubicBezTo>
                  <a:pt x="175" y="8"/>
                  <a:pt x="175" y="8"/>
                  <a:pt x="175" y="8"/>
                </a:cubicBezTo>
                <a:cubicBezTo>
                  <a:pt x="179" y="8"/>
                  <a:pt x="183" y="12"/>
                  <a:pt x="183" y="16"/>
                </a:cubicBezTo>
                <a:cubicBezTo>
                  <a:pt x="183" y="114"/>
                  <a:pt x="183" y="114"/>
                  <a:pt x="183" y="114"/>
                </a:cubicBezTo>
                <a:cubicBezTo>
                  <a:pt x="24" y="114"/>
                  <a:pt x="24" y="114"/>
                  <a:pt x="24" y="114"/>
                </a:cubicBezTo>
                <a:lnTo>
                  <a:pt x="24" y="16"/>
                </a:lnTo>
                <a:close/>
                <a:moveTo>
                  <a:pt x="198" y="132"/>
                </a:moveTo>
                <a:cubicBezTo>
                  <a:pt x="198" y="136"/>
                  <a:pt x="195" y="139"/>
                  <a:pt x="191" y="139"/>
                </a:cubicBezTo>
                <a:cubicBezTo>
                  <a:pt x="16" y="139"/>
                  <a:pt x="16" y="139"/>
                  <a:pt x="16" y="139"/>
                </a:cubicBezTo>
                <a:cubicBezTo>
                  <a:pt x="11" y="139"/>
                  <a:pt x="8" y="136"/>
                  <a:pt x="8" y="132"/>
                </a:cubicBezTo>
                <a:cubicBezTo>
                  <a:pt x="8" y="122"/>
                  <a:pt x="8" y="122"/>
                  <a:pt x="8" y="122"/>
                </a:cubicBezTo>
                <a:cubicBezTo>
                  <a:pt x="16" y="122"/>
                  <a:pt x="16" y="122"/>
                  <a:pt x="16" y="122"/>
                </a:cubicBezTo>
                <a:cubicBezTo>
                  <a:pt x="66" y="122"/>
                  <a:pt x="66" y="122"/>
                  <a:pt x="66" y="122"/>
                </a:cubicBezTo>
                <a:cubicBezTo>
                  <a:pt x="67" y="126"/>
                  <a:pt x="71" y="128"/>
                  <a:pt x="75" y="128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36" y="128"/>
                  <a:pt x="140" y="126"/>
                  <a:pt x="14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8" y="122"/>
                  <a:pt x="198" y="122"/>
                  <a:pt x="198" y="122"/>
                </a:cubicBezTo>
                <a:lnTo>
                  <a:pt x="198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13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735" dirty="0">
              <a:solidFill>
                <a:prstClr val="black"/>
              </a:solidFill>
              <a:latin typeface="字魂36号-正文宋楷" panose="02000000000000000000" charset="-122"/>
              <a:ea typeface="字魂36号-正文宋楷" panose="02000000000000000000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D07294BF-4432-41FD-AFB3-563F00AF7E6D}"/>
              </a:ext>
            </a:extLst>
          </p:cNvPr>
          <p:cNvSpPr txBox="1"/>
          <p:nvPr/>
        </p:nvSpPr>
        <p:spPr>
          <a:xfrm>
            <a:off x="2310118" y="2469813"/>
            <a:ext cx="2580233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90"/>
              </a:spcBef>
            </a:pPr>
            <a:r>
              <a:rPr lang="en-CA" altLang="zh-CN" sz="1315" dirty="0">
                <a:latin typeface="+mj-lt"/>
                <a:ea typeface="Source Han Serif SC" panose="02020500000000000000" pitchFamily="18" charset="-122"/>
                <a:cs typeface="Hiragino Sans GB W3" charset="-122"/>
                <a:sym typeface="Source Han Serif SC" panose="02020500000000000000" pitchFamily="18" charset="-122"/>
              </a:rPr>
              <a:t>Message</a:t>
            </a:r>
            <a:endParaRPr lang="en-US" altLang="zh-CN" sz="1315" dirty="0">
              <a:latin typeface="+mj-lt"/>
              <a:ea typeface="Source Han Serif SC" panose="02020500000000000000" pitchFamily="18" charset="-122"/>
              <a:cs typeface="Hiragino Sans GB W3" charset="-122"/>
              <a:sym typeface="Source Han Serif SC" panose="02020500000000000000" pitchFamily="18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85290F-FC42-491F-A737-1707F3D1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39" y="2198328"/>
            <a:ext cx="1647928" cy="27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CA" altLang="zh-CN" sz="1575" b="1" dirty="0">
                <a:solidFill>
                  <a:schemeClr val="bg2">
                    <a:lumMod val="25000"/>
                  </a:schemeClr>
                </a:solidFill>
                <a:latin typeface="+mj-lt"/>
                <a:ea typeface="Source Han Serif SC" panose="02020500000000000000" pitchFamily="18" charset="-122"/>
                <a:sym typeface="Source Han Serif SC" panose="02020500000000000000" pitchFamily="18" charset="-122"/>
              </a:rPr>
              <a:t>Content</a:t>
            </a:r>
            <a:endParaRPr lang="zh-CN" altLang="en-US" sz="1575" b="1" dirty="0">
              <a:solidFill>
                <a:schemeClr val="bg2">
                  <a:lumMod val="25000"/>
                </a:schemeClr>
              </a:solidFill>
              <a:latin typeface="+mj-lt"/>
              <a:ea typeface="Source Han Serif SC" panose="02020500000000000000" pitchFamily="18" charset="-122"/>
              <a:sym typeface="Source Han Serif SC" panose="02020500000000000000" pitchFamily="18" charset="-122"/>
            </a:endParaRPr>
          </a:p>
        </p:txBody>
      </p:sp>
      <p:sp>
        <p:nvSpPr>
          <p:cNvPr id="18" name="文本框 35">
            <a:extLst>
              <a:ext uri="{FF2B5EF4-FFF2-40B4-BE49-F238E27FC236}">
                <a16:creationId xmlns:a16="http://schemas.microsoft.com/office/drawing/2014/main" id="{0AF0DD82-A899-4AB4-950D-62974FEF9E69}"/>
              </a:ext>
            </a:extLst>
          </p:cNvPr>
          <p:cNvSpPr txBox="1"/>
          <p:nvPr/>
        </p:nvSpPr>
        <p:spPr>
          <a:xfrm>
            <a:off x="4805883" y="5022174"/>
            <a:ext cx="2580233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90"/>
              </a:spcBef>
            </a:pPr>
            <a:r>
              <a:rPr lang="en-CA" altLang="zh-CN" sz="1315" dirty="0">
                <a:latin typeface="+mj-lt"/>
                <a:ea typeface="Source Han Serif SC" panose="02020500000000000000" pitchFamily="18" charset="-122"/>
                <a:cs typeface="Hiragino Sans GB W3" charset="-122"/>
                <a:sym typeface="Source Han Serif SC" panose="02020500000000000000" pitchFamily="18" charset="-122"/>
              </a:rPr>
              <a:t>Message</a:t>
            </a:r>
            <a:endParaRPr lang="en-US" altLang="zh-CN" sz="1315" dirty="0">
              <a:latin typeface="+mj-lt"/>
              <a:ea typeface="Source Han Serif SC" panose="02020500000000000000" pitchFamily="18" charset="-122"/>
              <a:cs typeface="Hiragino Sans GB W3" charset="-122"/>
              <a:sym typeface="Source Han Serif SC" panose="02020500000000000000" pitchFamily="18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B16CA-84EB-40FB-AC39-629465CE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572" y="4750689"/>
            <a:ext cx="1647928" cy="27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CA" altLang="zh-CN" sz="1575" b="1" dirty="0">
                <a:solidFill>
                  <a:schemeClr val="bg2">
                    <a:lumMod val="25000"/>
                  </a:schemeClr>
                </a:solidFill>
                <a:latin typeface="+mj-lt"/>
                <a:ea typeface="Source Han Serif SC" panose="02020500000000000000" pitchFamily="18" charset="-122"/>
                <a:sym typeface="Source Han Serif SC" panose="02020500000000000000" pitchFamily="18" charset="-122"/>
              </a:rPr>
              <a:t>Content</a:t>
            </a:r>
            <a:endParaRPr lang="zh-CN" altLang="en-US" sz="1575" b="1" dirty="0">
              <a:solidFill>
                <a:schemeClr val="bg2">
                  <a:lumMod val="25000"/>
                </a:schemeClr>
              </a:solidFill>
              <a:latin typeface="+mj-lt"/>
              <a:ea typeface="Source Han Serif SC" panose="02020500000000000000" pitchFamily="18" charset="-122"/>
              <a:sym typeface="Source Han Serif SC" panose="02020500000000000000" pitchFamily="18" charset="-122"/>
            </a:endParaRPr>
          </a:p>
        </p:txBody>
      </p:sp>
      <p:sp>
        <p:nvSpPr>
          <p:cNvPr id="22" name="文本框 35">
            <a:extLst>
              <a:ext uri="{FF2B5EF4-FFF2-40B4-BE49-F238E27FC236}">
                <a16:creationId xmlns:a16="http://schemas.microsoft.com/office/drawing/2014/main" id="{972F0B76-C17A-4096-BB47-B09AE002A782}"/>
              </a:ext>
            </a:extLst>
          </p:cNvPr>
          <p:cNvSpPr txBox="1"/>
          <p:nvPr/>
        </p:nvSpPr>
        <p:spPr>
          <a:xfrm>
            <a:off x="7806010" y="2524452"/>
            <a:ext cx="2580233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90"/>
              </a:spcBef>
            </a:pPr>
            <a:r>
              <a:rPr lang="en-CA" altLang="zh-CN" sz="1315" dirty="0">
                <a:latin typeface="+mj-lt"/>
                <a:ea typeface="Source Han Serif SC" panose="02020500000000000000" pitchFamily="18" charset="-122"/>
                <a:cs typeface="Hiragino Sans GB W3" charset="-122"/>
                <a:sym typeface="Source Han Serif SC" panose="02020500000000000000" pitchFamily="18" charset="-122"/>
              </a:rPr>
              <a:t>Message</a:t>
            </a:r>
            <a:endParaRPr lang="en-US" altLang="zh-CN" sz="1315" dirty="0">
              <a:latin typeface="+mj-lt"/>
              <a:ea typeface="Source Han Serif SC" panose="02020500000000000000" pitchFamily="18" charset="-122"/>
              <a:cs typeface="Hiragino Sans GB W3" charset="-122"/>
              <a:sym typeface="Source Han Serif SC" panose="02020500000000000000" pitchFamily="18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DF53E2-0C0C-4699-83C4-15D0809A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7699" y="2252967"/>
            <a:ext cx="1647928" cy="27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CA" altLang="zh-CN" sz="1575" b="1" dirty="0">
                <a:solidFill>
                  <a:schemeClr val="bg2">
                    <a:lumMod val="25000"/>
                  </a:schemeClr>
                </a:solidFill>
                <a:latin typeface="+mj-lt"/>
                <a:ea typeface="Source Han Serif SC" panose="02020500000000000000" pitchFamily="18" charset="-122"/>
                <a:sym typeface="Source Han Serif SC" panose="02020500000000000000" pitchFamily="18" charset="-122"/>
              </a:rPr>
              <a:t>Content</a:t>
            </a:r>
            <a:endParaRPr lang="zh-CN" altLang="en-US" sz="1575" b="1" dirty="0">
              <a:solidFill>
                <a:schemeClr val="bg2">
                  <a:lumMod val="25000"/>
                </a:schemeClr>
              </a:solidFill>
              <a:latin typeface="+mj-lt"/>
              <a:ea typeface="Source Han Serif SC" panose="02020500000000000000" pitchFamily="18" charset="-122"/>
              <a:sym typeface="Source Han Serif SC" panose="02020500000000000000" pitchFamily="18" charset="-122"/>
            </a:endParaRPr>
          </a:p>
        </p:txBody>
      </p:sp>
      <p:sp>
        <p:nvSpPr>
          <p:cNvPr id="24" name="文本框 35">
            <a:extLst>
              <a:ext uri="{FF2B5EF4-FFF2-40B4-BE49-F238E27FC236}">
                <a16:creationId xmlns:a16="http://schemas.microsoft.com/office/drawing/2014/main" id="{7B25DA6F-231E-411C-AD9A-3B4A73B17D42}"/>
              </a:ext>
            </a:extLst>
          </p:cNvPr>
          <p:cNvSpPr txBox="1"/>
          <p:nvPr/>
        </p:nvSpPr>
        <p:spPr>
          <a:xfrm>
            <a:off x="11029286" y="5023811"/>
            <a:ext cx="2580233" cy="29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90"/>
              </a:spcBef>
            </a:pPr>
            <a:r>
              <a:rPr lang="en-CA" altLang="zh-CN" sz="1315" dirty="0">
                <a:latin typeface="+mj-lt"/>
                <a:ea typeface="Source Han Serif SC" panose="02020500000000000000" pitchFamily="18" charset="-122"/>
                <a:cs typeface="Hiragino Sans GB W3" charset="-122"/>
                <a:sym typeface="Source Han Serif SC" panose="02020500000000000000" pitchFamily="18" charset="-122"/>
              </a:rPr>
              <a:t>Message</a:t>
            </a:r>
            <a:endParaRPr lang="en-US" altLang="zh-CN" sz="1315" dirty="0">
              <a:latin typeface="+mj-lt"/>
              <a:ea typeface="Source Han Serif SC" panose="02020500000000000000" pitchFamily="18" charset="-122"/>
              <a:cs typeface="Hiragino Sans GB W3" charset="-122"/>
              <a:sym typeface="Source Han Serif SC" panose="02020500000000000000" pitchFamily="18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2FD777-5A67-406B-9AB9-908636FD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0975" y="4752326"/>
            <a:ext cx="1647928" cy="27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395"/>
              </a:spcBef>
            </a:pPr>
            <a:r>
              <a:rPr lang="en-CA" altLang="zh-CN" sz="1575" b="1" dirty="0">
                <a:solidFill>
                  <a:schemeClr val="bg2">
                    <a:lumMod val="25000"/>
                  </a:schemeClr>
                </a:solidFill>
                <a:latin typeface="+mj-lt"/>
                <a:ea typeface="Source Han Serif SC" panose="02020500000000000000" pitchFamily="18" charset="-122"/>
                <a:sym typeface="Source Han Serif SC" panose="02020500000000000000" pitchFamily="18" charset="-122"/>
              </a:rPr>
              <a:t>Content</a:t>
            </a:r>
            <a:endParaRPr lang="zh-CN" altLang="en-US" sz="1575" b="1" dirty="0">
              <a:solidFill>
                <a:schemeClr val="bg2">
                  <a:lumMod val="25000"/>
                </a:schemeClr>
              </a:solidFill>
              <a:latin typeface="+mj-lt"/>
              <a:ea typeface="Source Han Serif SC" panose="02020500000000000000" pitchFamily="18" charset="-122"/>
              <a:sym typeface="Source Han Serif SC" panose="020205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0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Source Han Serif SC</vt:lpstr>
      <vt:lpstr>字魂36号-正文宋楷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CONTENT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Aileen Pou</dc:creator>
  <cp:lastModifiedBy>Aileen Pou</cp:lastModifiedBy>
  <cp:revision>8</cp:revision>
  <dcterms:created xsi:type="dcterms:W3CDTF">2021-03-04T19:28:58Z</dcterms:created>
  <dcterms:modified xsi:type="dcterms:W3CDTF">2021-03-15T16:01:07Z</dcterms:modified>
</cp:coreProperties>
</file>