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256" r:id="rId5"/>
    <p:sldId id="283" r:id="rId6"/>
    <p:sldId id="284" r:id="rId7"/>
    <p:sldId id="285" r:id="rId8"/>
    <p:sldId id="286" r:id="rId9"/>
    <p:sldId id="2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5B62"/>
    <a:srgbClr val="00B050"/>
    <a:srgbClr val="D0CECE"/>
    <a:srgbClr val="767171"/>
    <a:srgbClr val="7030A0"/>
    <a:srgbClr val="C6645A"/>
    <a:srgbClr val="7698D4"/>
    <a:srgbClr val="AA72D4"/>
    <a:srgbClr val="FBE5D6"/>
    <a:srgbClr val="EABD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2D8A0-7D8D-42E2-8C92-8DD4D0EFD108}" v="141" dt="2024-03-13T16:25:21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28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88C42-4BCB-4B25-8332-4DE085FF2919}" type="datetimeFigureOut"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9CDE2-39B7-4961-B87B-6CC465D7696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27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07E3-5FFC-122E-22E0-8C23CCE142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B4A32-6D8E-3D55-86F6-0B50D74D59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C319-4F71-B671-D76D-6DF88CA2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E3678-B19B-FDFF-897A-71E54182A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18A-5AFA-716D-5DFA-0B711B32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66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F459B-50DE-1802-0A89-81C41F1F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9BB3C4-B5A5-456F-8173-858BB1EA0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1C330-DEF7-6C3A-0484-53020D1D4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1ADC9-46E3-3C82-BA9F-F5EC32BB5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581C-EAB0-228D-F14E-5A354E91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6248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618040-A38F-17D9-6C1E-2F04B5ADA2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1DB7BF-4CF0-9061-21E4-EFE0AD1C17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3E586-5737-BD95-6132-73EDD7607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69EC0-237A-38B6-7CE8-8E51C158C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C873A-4934-7CCD-6EB4-8472BE5C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22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09780-1A12-6370-314C-6FCF7B8624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80A79-F225-483C-44F4-1AB51AE01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ACD9E-C3AB-C975-CE86-7E566C05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19F3D-68B3-EA4B-DA9F-506020B1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00331-B24A-E171-39D3-CED52FDB6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707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0BF4-F673-9C6B-DCB1-39D3C8340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A2B5-3889-C1D6-EAFA-489DD0BBF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273CE-226F-7341-E320-EAF5D845C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AA3AFA-5A0C-296C-D5A3-F5BE9ABE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B220-1295-FC1A-D0B1-70EB6CD4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5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ACCF1-59DF-6A59-FC1B-126FCFE9A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F4433-73D7-DD2F-47A0-EF575DD95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DB517-94B1-9C5A-A1B9-6F0ACD8F7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8D3D0-16BD-FF1C-63C7-F53D604A4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46C10-F05D-83EC-0EF2-9A7D7EFF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ADFB-E94F-0EE7-C45A-D5ED10DAD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360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E5F00-238F-F180-BB04-A0A81B645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B5F69-AFE9-9B01-BC5B-50445070E2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BE67B-E906-E49F-BE8E-4D4476359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1072B9-DE63-1951-F68E-C1E0BD483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416429-80F4-3377-C2A2-8B2702715C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0A5945-DEA3-E749-864D-E29F5B6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B8F9D2-3A30-B686-1501-3AF8EB255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46D945-952F-002C-ACE0-0F5CCE8F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35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1517D-1583-066B-AA14-AEF28E80C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37498C-F9FA-0141-87D9-3092D2BF0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0E090B-6A18-73C8-D447-B6337537B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F7FEB3-C510-59F3-B77F-88623B33E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186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059B2-FF5B-3FE7-4CAA-7CC4E8A0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AA902F-2CAB-D544-4308-0FA8B75B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DDEEF4-56E6-9E90-3A32-1FA83CC09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641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10F53-5872-CD35-F1F8-9E515DA25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B1CC7-5BF2-9E54-D398-EDB5628B6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BD3B9-1611-9CD3-A0A3-9AAC4DD111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17FB0-5667-7310-D27D-0B14BFB59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2AE0-CBDC-DE2A-0F61-EA0ADBD44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964462-E7E7-59F5-3CB8-B9DE8FD46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63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C8AF-38E2-D13A-8E6D-F88FF96BF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0F2DC-2492-B600-AA11-4997567141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D436-EE33-CCAD-C3A2-057FC36E4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8666D-FCF0-B179-219D-3FF7A9B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2AEEC-4BD3-B37F-8FE0-7D25236F7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D7FE7-E0D5-4B3E-0D73-657C14C58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744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16FDC6-2FFD-1549-ABD0-6906E7D6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6AE71-5963-8CF0-C707-65B9F4076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B40E1-EAD2-9EE2-D0E0-AEB076786D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B2C81-8890-441B-A825-08A6DAE9B25A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22D88-7E9B-1B4A-B45E-DF895141E8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8B3A3-B5B3-4A3A-EAE3-995E1BDF79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6BD55-0FA5-4BCF-B402-1D8599ACA3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714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D1AEC-742B-2B58-E739-737256B75E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Ecological Mental Functioning Ontology (EMFO) Graph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A7889-8BF8-9C91-1F17-EA5104579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2024-03-08</a:t>
            </a:r>
          </a:p>
        </p:txBody>
      </p:sp>
    </p:spTree>
    <p:extLst>
      <p:ext uri="{BB962C8B-B14F-4D97-AF65-F5344CB8AC3E}">
        <p14:creationId xmlns:p14="http://schemas.microsoft.com/office/powerpoint/2010/main" val="1058196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BDE00-D64A-EE67-CA22-14873322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Content Placeholder 2">
            <a:extLst>
              <a:ext uri="{FF2B5EF4-FFF2-40B4-BE49-F238E27FC236}">
                <a16:creationId xmlns:a16="http://schemas.microsoft.com/office/drawing/2014/main" id="{874EF1EC-0CDE-F80E-111C-A88BB806842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17020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FB2FF213-EA22-532B-3BC8-3EDB6358956F}"/>
              </a:ext>
            </a:extLst>
          </p:cNvPr>
          <p:cNvSpPr txBox="1">
            <a:spLocks/>
          </p:cNvSpPr>
          <p:nvPr/>
        </p:nvSpPr>
        <p:spPr>
          <a:xfrm>
            <a:off x="6090588" y="3424437"/>
            <a:ext cx="6153609" cy="3432595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EAD0804E-7DEB-F5D5-8516-76561EC0912E}"/>
              </a:ext>
            </a:extLst>
          </p:cNvPr>
          <p:cNvSpPr/>
          <p:nvPr/>
        </p:nvSpPr>
        <p:spPr>
          <a:xfrm>
            <a:off x="-9371" y="-6216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E476D39-6B88-1641-A9A9-F0C1FE4549CC}"/>
              </a:ext>
            </a:extLst>
          </p:cNvPr>
          <p:cNvSpPr/>
          <p:nvPr/>
        </p:nvSpPr>
        <p:spPr>
          <a:xfrm>
            <a:off x="0" y="3429000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3EAE67-D0FB-5328-CAC3-369BF32B208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4DE4382-4A36-9C1D-D80C-B2D6DABEE543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Pentagon 63">
            <a:extLst>
              <a:ext uri="{FF2B5EF4-FFF2-40B4-BE49-F238E27FC236}">
                <a16:creationId xmlns:a16="http://schemas.microsoft.com/office/drawing/2014/main" id="{53AE49D6-2816-7687-58C8-FF8580485611}"/>
              </a:ext>
            </a:extLst>
          </p:cNvPr>
          <p:cNvSpPr/>
          <p:nvPr/>
        </p:nvSpPr>
        <p:spPr>
          <a:xfrm>
            <a:off x="4467012" y="6228099"/>
            <a:ext cx="1080248" cy="445284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Level of Performance</a:t>
            </a:r>
          </a:p>
        </p:txBody>
      </p: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F8D0C6C7-BD18-F342-86F2-DA605BC44ED4}"/>
              </a:ext>
            </a:extLst>
          </p:cNvPr>
          <p:cNvSpPr/>
          <p:nvPr/>
        </p:nvSpPr>
        <p:spPr>
          <a:xfrm>
            <a:off x="3991050" y="4001692"/>
            <a:ext cx="1227990" cy="339081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B4692F2-8561-6E01-4ACA-936D862BBB87}"/>
              </a:ext>
            </a:extLst>
          </p:cNvPr>
          <p:cNvSpPr txBox="1"/>
          <p:nvPr/>
        </p:nvSpPr>
        <p:spPr>
          <a:xfrm>
            <a:off x="4553448" y="5684143"/>
            <a:ext cx="5351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modifier</a:t>
            </a: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27730B68-3625-5D5C-D73D-BA21FF5534FC}"/>
              </a:ext>
            </a:extLst>
          </p:cNvPr>
          <p:cNvSpPr/>
          <p:nvPr/>
        </p:nvSpPr>
        <p:spPr>
          <a:xfrm>
            <a:off x="4565861" y="5307643"/>
            <a:ext cx="849767" cy="264923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Functioning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434304-EBA5-F481-9994-AA7A9A7BD0E4}"/>
              </a:ext>
            </a:extLst>
          </p:cNvPr>
          <p:cNvCxnSpPr>
            <a:cxnSpLocks/>
            <a:stCxn id="68" idx="0"/>
            <a:endCxn id="65" idx="4"/>
          </p:cNvCxnSpPr>
          <p:nvPr/>
        </p:nvCxnSpPr>
        <p:spPr>
          <a:xfrm flipH="1" flipV="1">
            <a:off x="4605045" y="4340773"/>
            <a:ext cx="385700" cy="9668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975FA883-0331-2B91-C16D-0CEEDFD43039}"/>
              </a:ext>
            </a:extLst>
          </p:cNvPr>
          <p:cNvCxnSpPr>
            <a:cxnSpLocks/>
            <a:stCxn id="68" idx="2"/>
            <a:endCxn id="64" idx="0"/>
          </p:cNvCxnSpPr>
          <p:nvPr/>
        </p:nvCxnSpPr>
        <p:spPr>
          <a:xfrm>
            <a:off x="4990745" y="5572566"/>
            <a:ext cx="16391" cy="655533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BFE8D28-22A4-B644-ADAF-BACFD6C4C00B}"/>
              </a:ext>
            </a:extLst>
          </p:cNvPr>
          <p:cNvSpPr/>
          <p:nvPr/>
        </p:nvSpPr>
        <p:spPr>
          <a:xfrm>
            <a:off x="3154383" y="6312241"/>
            <a:ext cx="797896" cy="276999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Activities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2F110723-FF7B-62DF-1BF5-88BE8ECFEF47}"/>
              </a:ext>
            </a:extLst>
          </p:cNvPr>
          <p:cNvSpPr/>
          <p:nvPr/>
        </p:nvSpPr>
        <p:spPr>
          <a:xfrm>
            <a:off x="3167558" y="5262485"/>
            <a:ext cx="798542" cy="331831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Observable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Behavior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2F6376CB-4AC1-1924-F45D-FEAF4B77EB28}"/>
              </a:ext>
            </a:extLst>
          </p:cNvPr>
          <p:cNvSpPr/>
          <p:nvPr/>
        </p:nvSpPr>
        <p:spPr>
          <a:xfrm>
            <a:off x="3187036" y="4057280"/>
            <a:ext cx="731330" cy="379832"/>
          </a:xfrm>
          <a:prstGeom prst="roundRec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Functioning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59D8880-2286-354A-6063-4E458029C455}"/>
              </a:ext>
            </a:extLst>
          </p:cNvPr>
          <p:cNvCxnSpPr>
            <a:cxnSpLocks/>
            <a:stCxn id="102" idx="2"/>
            <a:endCxn id="101" idx="0"/>
          </p:cNvCxnSpPr>
          <p:nvPr/>
        </p:nvCxnSpPr>
        <p:spPr>
          <a:xfrm>
            <a:off x="3552701" y="4437112"/>
            <a:ext cx="14128" cy="8253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3DBB8CF9-BC2A-ABE1-041A-8C57860213B5}"/>
              </a:ext>
            </a:extLst>
          </p:cNvPr>
          <p:cNvCxnSpPr>
            <a:cxnSpLocks/>
            <a:stCxn id="101" idx="3"/>
            <a:endCxn id="65" idx="3"/>
          </p:cNvCxnSpPr>
          <p:nvPr/>
        </p:nvCxnSpPr>
        <p:spPr>
          <a:xfrm flipV="1">
            <a:off x="3966100" y="4340773"/>
            <a:ext cx="516146" cy="10876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EE24F950-0EEF-488D-9D31-C3339F1D5BCE}"/>
              </a:ext>
            </a:extLst>
          </p:cNvPr>
          <p:cNvCxnSpPr>
            <a:cxnSpLocks/>
            <a:stCxn id="100" idx="0"/>
            <a:endCxn id="101" idx="2"/>
          </p:cNvCxnSpPr>
          <p:nvPr/>
        </p:nvCxnSpPr>
        <p:spPr>
          <a:xfrm flipV="1">
            <a:off x="3553331" y="5594316"/>
            <a:ext cx="13498" cy="7179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1072C701-5A59-A9D2-6246-03FC17540B54}"/>
              </a:ext>
            </a:extLst>
          </p:cNvPr>
          <p:cNvSpPr txBox="1"/>
          <p:nvPr/>
        </p:nvSpPr>
        <p:spPr>
          <a:xfrm>
            <a:off x="3511308" y="5316608"/>
            <a:ext cx="4228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70C74650-E238-92E8-47A1-DCE8D8F541F7}"/>
              </a:ext>
            </a:extLst>
          </p:cNvPr>
          <p:cNvSpPr txBox="1"/>
          <p:nvPr/>
        </p:nvSpPr>
        <p:spPr>
          <a:xfrm>
            <a:off x="4298805" y="4463734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EC0C8D0-C8E0-9CDC-5111-F0A1D8FF144D}"/>
              </a:ext>
            </a:extLst>
          </p:cNvPr>
          <p:cNvCxnSpPr>
            <a:cxnSpLocks/>
            <a:stCxn id="68" idx="1"/>
            <a:endCxn id="101" idx="3"/>
          </p:cNvCxnSpPr>
          <p:nvPr/>
        </p:nvCxnSpPr>
        <p:spPr>
          <a:xfrm flipH="1" flipV="1">
            <a:off x="3966100" y="5428401"/>
            <a:ext cx="599761" cy="117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BC9D5C2E-41F4-94BA-BE85-C17A9016B6CD}"/>
              </a:ext>
            </a:extLst>
          </p:cNvPr>
          <p:cNvSpPr txBox="1"/>
          <p:nvPr/>
        </p:nvSpPr>
        <p:spPr>
          <a:xfrm>
            <a:off x="4094510" y="5254716"/>
            <a:ext cx="519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A626D9B-27C2-4E34-E9B7-54B8792BBBE5}"/>
              </a:ext>
            </a:extLst>
          </p:cNvPr>
          <p:cNvSpPr/>
          <p:nvPr/>
        </p:nvSpPr>
        <p:spPr>
          <a:xfrm>
            <a:off x="2502574" y="6228099"/>
            <a:ext cx="14517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 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65A8DE09-CBF7-E714-544E-5547FFC0EE14}"/>
              </a:ext>
            </a:extLst>
          </p:cNvPr>
          <p:cNvSpPr/>
          <p:nvPr/>
        </p:nvSpPr>
        <p:spPr>
          <a:xfrm>
            <a:off x="1097911" y="3625808"/>
            <a:ext cx="1684775" cy="37294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&amp; Applying Knowledge</a:t>
            </a:r>
          </a:p>
        </p:txBody>
      </p:sp>
      <p:sp>
        <p:nvSpPr>
          <p:cNvPr id="132" name="Oval 131">
            <a:extLst>
              <a:ext uri="{FF2B5EF4-FFF2-40B4-BE49-F238E27FC236}">
                <a16:creationId xmlns:a16="http://schemas.microsoft.com/office/drawing/2014/main" id="{7223C512-EE67-66DD-3EB8-C8FDF898C2E3}"/>
              </a:ext>
            </a:extLst>
          </p:cNvPr>
          <p:cNvSpPr/>
          <p:nvPr/>
        </p:nvSpPr>
        <p:spPr>
          <a:xfrm>
            <a:off x="1104655" y="4979062"/>
            <a:ext cx="1684777" cy="276204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Domestic Life Activities</a:t>
            </a:r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22F902B5-178A-5D0E-01A3-43C70FC062B6}"/>
              </a:ext>
            </a:extLst>
          </p:cNvPr>
          <p:cNvSpPr/>
          <p:nvPr/>
        </p:nvSpPr>
        <p:spPr>
          <a:xfrm>
            <a:off x="1112030" y="4628690"/>
            <a:ext cx="1684777" cy="298961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Self_Care</a:t>
            </a: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Activities</a:t>
            </a:r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BF884153-30AD-A003-1235-3EB7F3482C8F}"/>
              </a:ext>
            </a:extLst>
          </p:cNvPr>
          <p:cNvSpPr/>
          <p:nvPr/>
        </p:nvSpPr>
        <p:spPr>
          <a:xfrm>
            <a:off x="1108427" y="5316608"/>
            <a:ext cx="1699067" cy="42073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Interpersonal Interactions and Relationships</a:t>
            </a:r>
          </a:p>
        </p:txBody>
      </p:sp>
      <p:sp>
        <p:nvSpPr>
          <p:cNvPr id="135" name="Oval 134">
            <a:extLst>
              <a:ext uri="{FF2B5EF4-FFF2-40B4-BE49-F238E27FC236}">
                <a16:creationId xmlns:a16="http://schemas.microsoft.com/office/drawing/2014/main" id="{C3DEE2AE-751E-14B6-F44F-4CA938D8FA91}"/>
              </a:ext>
            </a:extLst>
          </p:cNvPr>
          <p:cNvSpPr/>
          <p:nvPr/>
        </p:nvSpPr>
        <p:spPr>
          <a:xfrm>
            <a:off x="1104655" y="5784979"/>
            <a:ext cx="1688550" cy="395296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Major Life Areas Activities</a:t>
            </a:r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ADFECA1F-86C5-88C9-48D3-2AA8FE63012B}"/>
              </a:ext>
            </a:extLst>
          </p:cNvPr>
          <p:cNvSpPr/>
          <p:nvPr/>
        </p:nvSpPr>
        <p:spPr>
          <a:xfrm>
            <a:off x="1097911" y="6245894"/>
            <a:ext cx="1699067" cy="395297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Community, Social and Civic Life Activities</a:t>
            </a:r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310CCD52-F711-8BDA-08E4-6389FF48D295}"/>
              </a:ext>
            </a:extLst>
          </p:cNvPr>
          <p:cNvSpPr/>
          <p:nvPr/>
        </p:nvSpPr>
        <p:spPr>
          <a:xfrm>
            <a:off x="1111859" y="4367340"/>
            <a:ext cx="1691692" cy="261350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Mobility Activities</a:t>
            </a:r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1CB3763C-9A7B-62B2-02FA-C4CD170F0FE7}"/>
              </a:ext>
            </a:extLst>
          </p:cNvPr>
          <p:cNvSpPr/>
          <p:nvPr/>
        </p:nvSpPr>
        <p:spPr>
          <a:xfrm>
            <a:off x="1097911" y="4033511"/>
            <a:ext cx="1684777" cy="280272"/>
          </a:xfrm>
          <a:prstGeom prst="ellipse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Activities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CB8391F-253F-433E-2F4A-5FCF56F126D9}"/>
              </a:ext>
            </a:extLst>
          </p:cNvPr>
          <p:cNvCxnSpPr>
            <a:cxnSpLocks/>
            <a:stCxn id="131" idx="6"/>
            <a:endCxn id="101" idx="1"/>
          </p:cNvCxnSpPr>
          <p:nvPr/>
        </p:nvCxnSpPr>
        <p:spPr>
          <a:xfrm>
            <a:off x="2782686" y="3812281"/>
            <a:ext cx="384872" cy="16161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46411D0-929F-BF3F-CB8F-986C8C06AD12}"/>
              </a:ext>
            </a:extLst>
          </p:cNvPr>
          <p:cNvCxnSpPr>
            <a:cxnSpLocks/>
            <a:stCxn id="138" idx="6"/>
            <a:endCxn id="101" idx="1"/>
          </p:cNvCxnSpPr>
          <p:nvPr/>
        </p:nvCxnSpPr>
        <p:spPr>
          <a:xfrm>
            <a:off x="2782688" y="4173647"/>
            <a:ext cx="384870" cy="1254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658CC3BB-06A8-C0F4-3E67-5BE9B7832EED}"/>
              </a:ext>
            </a:extLst>
          </p:cNvPr>
          <p:cNvCxnSpPr>
            <a:cxnSpLocks/>
            <a:stCxn id="137" idx="6"/>
            <a:endCxn id="101" idx="1"/>
          </p:cNvCxnSpPr>
          <p:nvPr/>
        </p:nvCxnSpPr>
        <p:spPr>
          <a:xfrm>
            <a:off x="2803551" y="4498015"/>
            <a:ext cx="364007" cy="9303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C34E9F72-7FF6-D8B3-38DA-BDCD14BD3413}"/>
              </a:ext>
            </a:extLst>
          </p:cNvPr>
          <p:cNvCxnSpPr>
            <a:cxnSpLocks/>
            <a:stCxn id="133" idx="6"/>
            <a:endCxn id="101" idx="1"/>
          </p:cNvCxnSpPr>
          <p:nvPr/>
        </p:nvCxnSpPr>
        <p:spPr>
          <a:xfrm>
            <a:off x="2796807" y="4778171"/>
            <a:ext cx="370751" cy="6502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4A2DACA3-3B69-D508-7963-417B585B4F4A}"/>
              </a:ext>
            </a:extLst>
          </p:cNvPr>
          <p:cNvCxnSpPr>
            <a:cxnSpLocks/>
            <a:stCxn id="132" idx="6"/>
            <a:endCxn id="101" idx="1"/>
          </p:cNvCxnSpPr>
          <p:nvPr/>
        </p:nvCxnSpPr>
        <p:spPr>
          <a:xfrm>
            <a:off x="2789432" y="5117164"/>
            <a:ext cx="378126" cy="31123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CA974374-9C8A-30FD-AAA3-5833350C6513}"/>
              </a:ext>
            </a:extLst>
          </p:cNvPr>
          <p:cNvCxnSpPr>
            <a:cxnSpLocks/>
            <a:stCxn id="134" idx="6"/>
            <a:endCxn id="101" idx="1"/>
          </p:cNvCxnSpPr>
          <p:nvPr/>
        </p:nvCxnSpPr>
        <p:spPr>
          <a:xfrm flipV="1">
            <a:off x="2807494" y="5428401"/>
            <a:ext cx="360064" cy="9857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9B8DF80E-6042-AF8C-09DF-3756E368771E}"/>
              </a:ext>
            </a:extLst>
          </p:cNvPr>
          <p:cNvCxnSpPr>
            <a:cxnSpLocks/>
            <a:stCxn id="135" idx="6"/>
            <a:endCxn id="101" idx="1"/>
          </p:cNvCxnSpPr>
          <p:nvPr/>
        </p:nvCxnSpPr>
        <p:spPr>
          <a:xfrm flipV="1">
            <a:off x="2793205" y="5428401"/>
            <a:ext cx="374353" cy="55422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11FE1A51-094F-DBD8-11CC-0EA30EF0029C}"/>
              </a:ext>
            </a:extLst>
          </p:cNvPr>
          <p:cNvCxnSpPr>
            <a:cxnSpLocks/>
            <a:stCxn id="136" idx="6"/>
            <a:endCxn id="101" idx="1"/>
          </p:cNvCxnSpPr>
          <p:nvPr/>
        </p:nvCxnSpPr>
        <p:spPr>
          <a:xfrm flipV="1">
            <a:off x="2796978" y="5428401"/>
            <a:ext cx="370580" cy="10151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Pentagon 187">
            <a:extLst>
              <a:ext uri="{FF2B5EF4-FFF2-40B4-BE49-F238E27FC236}">
                <a16:creationId xmlns:a16="http://schemas.microsoft.com/office/drawing/2014/main" id="{D6AD6B6F-DE96-DA2F-0390-131292EAEBEC}"/>
              </a:ext>
            </a:extLst>
          </p:cNvPr>
          <p:cNvSpPr/>
          <p:nvPr/>
        </p:nvSpPr>
        <p:spPr>
          <a:xfrm>
            <a:off x="38321" y="4959314"/>
            <a:ext cx="810066" cy="561672"/>
          </a:xfrm>
          <a:prstGeom prst="pentagon">
            <a:avLst/>
          </a:prstGeom>
          <a:solidFill>
            <a:srgbClr val="51838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General Tasks and Demands</a:t>
            </a:r>
          </a:p>
        </p:txBody>
      </p: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6EDE2CAC-BE86-DBD0-03C8-35D4594D2870}"/>
              </a:ext>
            </a:extLst>
          </p:cNvPr>
          <p:cNvCxnSpPr>
            <a:cxnSpLocks/>
            <a:stCxn id="188" idx="5"/>
            <a:endCxn id="131" idx="2"/>
          </p:cNvCxnSpPr>
          <p:nvPr/>
        </p:nvCxnSpPr>
        <p:spPr>
          <a:xfrm flipV="1">
            <a:off x="848386" y="3812281"/>
            <a:ext cx="249525" cy="13615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6965A06-4361-20D6-4F7B-12DF8BE9B551}"/>
              </a:ext>
            </a:extLst>
          </p:cNvPr>
          <p:cNvCxnSpPr>
            <a:cxnSpLocks/>
            <a:stCxn id="188" idx="5"/>
            <a:endCxn id="133" idx="2"/>
          </p:cNvCxnSpPr>
          <p:nvPr/>
        </p:nvCxnSpPr>
        <p:spPr>
          <a:xfrm flipV="1">
            <a:off x="848386" y="4778171"/>
            <a:ext cx="263644" cy="3956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2B8EC078-6806-7C2E-88DA-323314F508BA}"/>
              </a:ext>
            </a:extLst>
          </p:cNvPr>
          <p:cNvCxnSpPr>
            <a:cxnSpLocks/>
            <a:stCxn id="188" idx="5"/>
            <a:endCxn id="132" idx="2"/>
          </p:cNvCxnSpPr>
          <p:nvPr/>
        </p:nvCxnSpPr>
        <p:spPr>
          <a:xfrm flipV="1">
            <a:off x="848386" y="5117164"/>
            <a:ext cx="256269" cy="5668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F641EB0F-E9B6-1ACC-3FF1-EDCFAE62CCE5}"/>
              </a:ext>
            </a:extLst>
          </p:cNvPr>
          <p:cNvCxnSpPr>
            <a:cxnSpLocks/>
            <a:stCxn id="188" idx="5"/>
            <a:endCxn id="134" idx="2"/>
          </p:cNvCxnSpPr>
          <p:nvPr/>
        </p:nvCxnSpPr>
        <p:spPr>
          <a:xfrm>
            <a:off x="848386" y="5173853"/>
            <a:ext cx="260041" cy="35312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A90FAEB7-2799-A2B0-57F9-AE0B5B69E013}"/>
              </a:ext>
            </a:extLst>
          </p:cNvPr>
          <p:cNvCxnSpPr>
            <a:cxnSpLocks/>
            <a:stCxn id="188" idx="5"/>
            <a:endCxn id="135" idx="2"/>
          </p:cNvCxnSpPr>
          <p:nvPr/>
        </p:nvCxnSpPr>
        <p:spPr>
          <a:xfrm>
            <a:off x="848386" y="5173853"/>
            <a:ext cx="256269" cy="80877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4E77817D-054D-1CC1-4AD9-5A66070EF778}"/>
              </a:ext>
            </a:extLst>
          </p:cNvPr>
          <p:cNvCxnSpPr>
            <a:cxnSpLocks/>
            <a:stCxn id="188" idx="5"/>
            <a:endCxn id="136" idx="2"/>
          </p:cNvCxnSpPr>
          <p:nvPr/>
        </p:nvCxnSpPr>
        <p:spPr>
          <a:xfrm>
            <a:off x="848386" y="5173853"/>
            <a:ext cx="249525" cy="12696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B45D16DB-FBC7-48FF-9C86-A14EAB4F27E0}"/>
              </a:ext>
            </a:extLst>
          </p:cNvPr>
          <p:cNvCxnSpPr>
            <a:cxnSpLocks/>
            <a:stCxn id="188" idx="5"/>
            <a:endCxn id="138" idx="2"/>
          </p:cNvCxnSpPr>
          <p:nvPr/>
        </p:nvCxnSpPr>
        <p:spPr>
          <a:xfrm flipV="1">
            <a:off x="848386" y="4173647"/>
            <a:ext cx="249525" cy="100020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659D7D24-09F2-A4FE-3337-31EB0A6476D6}"/>
              </a:ext>
            </a:extLst>
          </p:cNvPr>
          <p:cNvCxnSpPr>
            <a:cxnSpLocks/>
            <a:stCxn id="188" idx="5"/>
            <a:endCxn id="137" idx="2"/>
          </p:cNvCxnSpPr>
          <p:nvPr/>
        </p:nvCxnSpPr>
        <p:spPr>
          <a:xfrm flipV="1">
            <a:off x="848386" y="4498015"/>
            <a:ext cx="263473" cy="675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2C6FC302-9056-8106-D5E4-0B4146448044}"/>
              </a:ext>
            </a:extLst>
          </p:cNvPr>
          <p:cNvSpPr txBox="1"/>
          <p:nvPr/>
        </p:nvSpPr>
        <p:spPr>
          <a:xfrm>
            <a:off x="681714" y="4789105"/>
            <a:ext cx="569430" cy="215444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7" name="Oval 226">
            <a:extLst>
              <a:ext uri="{FF2B5EF4-FFF2-40B4-BE49-F238E27FC236}">
                <a16:creationId xmlns:a16="http://schemas.microsoft.com/office/drawing/2014/main" id="{A6719ED5-5ADE-98CB-D001-F65D1C72F383}"/>
              </a:ext>
            </a:extLst>
          </p:cNvPr>
          <p:cNvSpPr/>
          <p:nvPr/>
        </p:nvSpPr>
        <p:spPr>
          <a:xfrm>
            <a:off x="2741806" y="1765750"/>
            <a:ext cx="938157" cy="34915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Internal Feedback</a:t>
            </a:r>
          </a:p>
        </p:txBody>
      </p:sp>
      <p:sp>
        <p:nvSpPr>
          <p:cNvPr id="228" name="Oval 227">
            <a:extLst>
              <a:ext uri="{FF2B5EF4-FFF2-40B4-BE49-F238E27FC236}">
                <a16:creationId xmlns:a16="http://schemas.microsoft.com/office/drawing/2014/main" id="{BB5780B3-C767-B661-CA55-84A5FFA8EFBC}"/>
              </a:ext>
            </a:extLst>
          </p:cNvPr>
          <p:cNvSpPr/>
          <p:nvPr/>
        </p:nvSpPr>
        <p:spPr>
          <a:xfrm>
            <a:off x="2741807" y="2481994"/>
            <a:ext cx="938156" cy="3211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Feedback</a:t>
            </a:r>
          </a:p>
        </p:txBody>
      </p:sp>
      <p:cxnSp>
        <p:nvCxnSpPr>
          <p:cNvPr id="229" name="Straight Arrow Connector 228">
            <a:extLst>
              <a:ext uri="{FF2B5EF4-FFF2-40B4-BE49-F238E27FC236}">
                <a16:creationId xmlns:a16="http://schemas.microsoft.com/office/drawing/2014/main" id="{F8BBBFF5-55D3-9D60-95F8-52EFC10518FC}"/>
              </a:ext>
            </a:extLst>
          </p:cNvPr>
          <p:cNvCxnSpPr>
            <a:cxnSpLocks/>
            <a:stCxn id="228" idx="7"/>
            <a:endCxn id="519" idx="2"/>
          </p:cNvCxnSpPr>
          <p:nvPr/>
        </p:nvCxnSpPr>
        <p:spPr>
          <a:xfrm flipV="1">
            <a:off x="3542573" y="2489658"/>
            <a:ext cx="500135" cy="39372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>
            <a:extLst>
              <a:ext uri="{FF2B5EF4-FFF2-40B4-BE49-F238E27FC236}">
                <a16:creationId xmlns:a16="http://schemas.microsoft.com/office/drawing/2014/main" id="{622F24C8-5431-F194-7B38-151E221D50C1}"/>
              </a:ext>
            </a:extLst>
          </p:cNvPr>
          <p:cNvSpPr txBox="1"/>
          <p:nvPr/>
        </p:nvSpPr>
        <p:spPr>
          <a:xfrm>
            <a:off x="3398716" y="2263012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CA61BFF-E824-040E-6DC2-71334A52B41F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H="1" flipV="1">
            <a:off x="4559933" y="2513934"/>
            <a:ext cx="45112" cy="1487758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8E9BBECC-3D16-6A31-1396-FBB934788BF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229956" y="2301634"/>
            <a:ext cx="1896142" cy="490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AC447661-4642-3915-CEBF-6B8253B2D6B5}"/>
              </a:ext>
            </a:extLst>
          </p:cNvPr>
          <p:cNvSpPr txBox="1"/>
          <p:nvPr/>
        </p:nvSpPr>
        <p:spPr>
          <a:xfrm>
            <a:off x="567569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DE41E7A-CAC5-E2D6-6272-52912AC8C35F}"/>
              </a:ext>
            </a:extLst>
          </p:cNvPr>
          <p:cNvSpPr txBox="1"/>
          <p:nvPr/>
        </p:nvSpPr>
        <p:spPr>
          <a:xfrm>
            <a:off x="4099440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81AB6241-5B37-9311-5941-558C11A7BDC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120478" y="2480827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9AE2DD46-578B-3118-50B5-94ECC9965A77}"/>
              </a:ext>
            </a:extLst>
          </p:cNvPr>
          <p:cNvSpPr/>
          <p:nvPr/>
        </p:nvSpPr>
        <p:spPr>
          <a:xfrm>
            <a:off x="6968033" y="4007033"/>
            <a:ext cx="1557235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1D732A49-E8B4-CEEF-F34B-92F6AEC555C5}"/>
              </a:ext>
            </a:extLst>
          </p:cNvPr>
          <p:cNvSpPr txBox="1"/>
          <p:nvPr/>
        </p:nvSpPr>
        <p:spPr>
          <a:xfrm>
            <a:off x="7551371" y="4397847"/>
            <a:ext cx="33021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E877B115-7902-3E25-F6E8-E463CB70BA1D}"/>
              </a:ext>
            </a:extLst>
          </p:cNvPr>
          <p:cNvSpPr txBox="1"/>
          <p:nvPr/>
        </p:nvSpPr>
        <p:spPr>
          <a:xfrm>
            <a:off x="8636475" y="5798458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7" name="Straight Arrow Connector 276">
            <a:extLst>
              <a:ext uri="{FF2B5EF4-FFF2-40B4-BE49-F238E27FC236}">
                <a16:creationId xmlns:a16="http://schemas.microsoft.com/office/drawing/2014/main" id="{DF4F41EC-92DE-5529-07E8-8994B3616391}"/>
              </a:ext>
            </a:extLst>
          </p:cNvPr>
          <p:cNvCxnSpPr>
            <a:cxnSpLocks/>
            <a:stCxn id="266" idx="3"/>
            <a:endCxn id="265" idx="1"/>
          </p:cNvCxnSpPr>
          <p:nvPr/>
        </p:nvCxnSpPr>
        <p:spPr>
          <a:xfrm flipV="1">
            <a:off x="7193911" y="4581769"/>
            <a:ext cx="1129358" cy="12073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Oval 310">
            <a:extLst>
              <a:ext uri="{FF2B5EF4-FFF2-40B4-BE49-F238E27FC236}">
                <a16:creationId xmlns:a16="http://schemas.microsoft.com/office/drawing/2014/main" id="{7534BF5D-7EF5-6847-98CD-406000C2C869}"/>
              </a:ext>
            </a:extLst>
          </p:cNvPr>
          <p:cNvSpPr/>
          <p:nvPr/>
        </p:nvSpPr>
        <p:spPr>
          <a:xfrm>
            <a:off x="8336140" y="5130166"/>
            <a:ext cx="854273" cy="40235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Functions</a:t>
            </a: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F6F6467D-2F51-638F-620D-80DDB5477425}"/>
              </a:ext>
            </a:extLst>
          </p:cNvPr>
          <p:cNvSpPr/>
          <p:nvPr/>
        </p:nvSpPr>
        <p:spPr>
          <a:xfrm>
            <a:off x="9615909" y="4876174"/>
            <a:ext cx="786496" cy="31942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Body Structures</a:t>
            </a:r>
          </a:p>
        </p:txBody>
      </p:sp>
      <p:sp>
        <p:nvSpPr>
          <p:cNvPr id="316" name="Oval 315">
            <a:extLst>
              <a:ext uri="{FF2B5EF4-FFF2-40B4-BE49-F238E27FC236}">
                <a16:creationId xmlns:a16="http://schemas.microsoft.com/office/drawing/2014/main" id="{FFA7EE10-89D7-BC14-A4DD-C9A14666092A}"/>
              </a:ext>
            </a:extLst>
          </p:cNvPr>
          <p:cNvSpPr/>
          <p:nvPr/>
        </p:nvSpPr>
        <p:spPr>
          <a:xfrm>
            <a:off x="9711026" y="5438549"/>
            <a:ext cx="602620" cy="248333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Brain</a:t>
            </a:r>
          </a:p>
        </p:txBody>
      </p:sp>
      <p:sp>
        <p:nvSpPr>
          <p:cNvPr id="317" name="Oval 316">
            <a:extLst>
              <a:ext uri="{FF2B5EF4-FFF2-40B4-BE49-F238E27FC236}">
                <a16:creationId xmlns:a16="http://schemas.microsoft.com/office/drawing/2014/main" id="{930F62AD-7AD9-9B33-B79F-F1F896B368CB}"/>
              </a:ext>
            </a:extLst>
          </p:cNvPr>
          <p:cNvSpPr/>
          <p:nvPr/>
        </p:nvSpPr>
        <p:spPr>
          <a:xfrm>
            <a:off x="9738997" y="5995084"/>
            <a:ext cx="572838" cy="267062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Mind</a:t>
            </a:r>
          </a:p>
        </p:txBody>
      </p:sp>
      <p:cxnSp>
        <p:nvCxnSpPr>
          <p:cNvPr id="318" name="Straight Arrow Connector 317">
            <a:extLst>
              <a:ext uri="{FF2B5EF4-FFF2-40B4-BE49-F238E27FC236}">
                <a16:creationId xmlns:a16="http://schemas.microsoft.com/office/drawing/2014/main" id="{A7F7E4F9-59A0-7A77-8567-B7B06FA42778}"/>
              </a:ext>
            </a:extLst>
          </p:cNvPr>
          <p:cNvCxnSpPr>
            <a:cxnSpLocks/>
            <a:stCxn id="317" idx="0"/>
            <a:endCxn id="316" idx="4"/>
          </p:cNvCxnSpPr>
          <p:nvPr/>
        </p:nvCxnSpPr>
        <p:spPr>
          <a:xfrm flipH="1" flipV="1">
            <a:off x="10012336" y="5686882"/>
            <a:ext cx="13080" cy="30820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>
            <a:extLst>
              <a:ext uri="{FF2B5EF4-FFF2-40B4-BE49-F238E27FC236}">
                <a16:creationId xmlns:a16="http://schemas.microsoft.com/office/drawing/2014/main" id="{79927302-47D4-2A65-7006-C05CC5963D3B}"/>
              </a:ext>
            </a:extLst>
          </p:cNvPr>
          <p:cNvSpPr txBox="1"/>
          <p:nvPr/>
        </p:nvSpPr>
        <p:spPr>
          <a:xfrm flipH="1">
            <a:off x="9511529" y="5693562"/>
            <a:ext cx="611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 non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anatomical phenomenon within 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3E3C7541-2066-91AF-BDBF-1AAA8C06D531}"/>
              </a:ext>
            </a:extLst>
          </p:cNvPr>
          <p:cNvSpPr txBox="1"/>
          <p:nvPr/>
        </p:nvSpPr>
        <p:spPr>
          <a:xfrm rot="20424957" flipH="1">
            <a:off x="9098255" y="5045412"/>
            <a:ext cx="5499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dependent on integrity of</a:t>
            </a:r>
          </a:p>
        </p:txBody>
      </p:sp>
      <p:cxnSp>
        <p:nvCxnSpPr>
          <p:cNvPr id="325" name="Straight Arrow Connector 324">
            <a:extLst>
              <a:ext uri="{FF2B5EF4-FFF2-40B4-BE49-F238E27FC236}">
                <a16:creationId xmlns:a16="http://schemas.microsoft.com/office/drawing/2014/main" id="{AE4462B4-3FC8-9B56-31E1-57659F5E56DE}"/>
              </a:ext>
            </a:extLst>
          </p:cNvPr>
          <p:cNvCxnSpPr>
            <a:cxnSpLocks/>
            <a:stCxn id="311" idx="6"/>
            <a:endCxn id="312" idx="3"/>
          </p:cNvCxnSpPr>
          <p:nvPr/>
        </p:nvCxnSpPr>
        <p:spPr>
          <a:xfrm flipV="1">
            <a:off x="9190413" y="5148817"/>
            <a:ext cx="540676" cy="182528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D89A6-40F2-818B-1BEC-80E802121734}"/>
              </a:ext>
            </a:extLst>
          </p:cNvPr>
          <p:cNvCxnSpPr>
            <a:cxnSpLocks/>
            <a:stCxn id="317" idx="2"/>
            <a:endCxn id="313" idx="6"/>
          </p:cNvCxnSpPr>
          <p:nvPr/>
        </p:nvCxnSpPr>
        <p:spPr>
          <a:xfrm flipH="1" flipV="1">
            <a:off x="7537388" y="5428516"/>
            <a:ext cx="2201609" cy="700099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8F9EB77-B5D1-BCBB-9A9A-DA8D160DE8DA}"/>
              </a:ext>
            </a:extLst>
          </p:cNvPr>
          <p:cNvSpPr/>
          <p:nvPr/>
        </p:nvSpPr>
        <p:spPr>
          <a:xfrm>
            <a:off x="6738786" y="6180275"/>
            <a:ext cx="703009" cy="460206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Cognitive Functions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DC72785-CAF2-AFE2-EA7B-7BBFF0DC768C}"/>
              </a:ext>
            </a:extLst>
          </p:cNvPr>
          <p:cNvSpPr/>
          <p:nvPr/>
        </p:nvSpPr>
        <p:spPr>
          <a:xfrm>
            <a:off x="6085478" y="5878937"/>
            <a:ext cx="959111" cy="201320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Communication Functions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0C4C34-CE33-2622-8C0F-6B1FF956BFB9}"/>
              </a:ext>
            </a:extLst>
          </p:cNvPr>
          <p:cNvSpPr/>
          <p:nvPr/>
        </p:nvSpPr>
        <p:spPr>
          <a:xfrm>
            <a:off x="7384894" y="5864811"/>
            <a:ext cx="785251" cy="215445"/>
          </a:xfrm>
          <a:prstGeom prst="ellipse">
            <a:avLst/>
          </a:prstGeom>
          <a:solidFill>
            <a:srgbClr val="EABDF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Feedback Appraisal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4099F0C-3FAD-BF69-9C44-A176ECA2D726}"/>
              </a:ext>
            </a:extLst>
          </p:cNvPr>
          <p:cNvCxnSpPr>
            <a:cxnSpLocks/>
            <a:stCxn id="14" idx="0"/>
            <a:endCxn id="217" idx="4"/>
          </p:cNvCxnSpPr>
          <p:nvPr/>
        </p:nvCxnSpPr>
        <p:spPr>
          <a:xfrm flipV="1">
            <a:off x="7090291" y="5577771"/>
            <a:ext cx="148469" cy="60250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AB56A47-F9F8-F885-1A67-12AFF74D4AAB}"/>
              </a:ext>
            </a:extLst>
          </p:cNvPr>
          <p:cNvSpPr txBox="1"/>
          <p:nvPr/>
        </p:nvSpPr>
        <p:spPr>
          <a:xfrm flipH="1">
            <a:off x="10622218" y="446887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77" name="Pentagon 76">
            <a:extLst>
              <a:ext uri="{FF2B5EF4-FFF2-40B4-BE49-F238E27FC236}">
                <a16:creationId xmlns:a16="http://schemas.microsoft.com/office/drawing/2014/main" id="{929AF2F8-688E-2C24-1288-19F0CFF67CA0}"/>
              </a:ext>
            </a:extLst>
          </p:cNvPr>
          <p:cNvSpPr/>
          <p:nvPr/>
        </p:nvSpPr>
        <p:spPr>
          <a:xfrm>
            <a:off x="10895995" y="4321177"/>
            <a:ext cx="1029990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Biographical</a:t>
            </a:r>
          </a:p>
        </p:txBody>
      </p:sp>
      <p:sp>
        <p:nvSpPr>
          <p:cNvPr id="78" name="Pentagon 77">
            <a:extLst>
              <a:ext uri="{FF2B5EF4-FFF2-40B4-BE49-F238E27FC236}">
                <a16:creationId xmlns:a16="http://schemas.microsoft.com/office/drawing/2014/main" id="{CCC8990F-7994-EB17-308A-B9AD8C99F5A2}"/>
              </a:ext>
            </a:extLst>
          </p:cNvPr>
          <p:cNvSpPr/>
          <p:nvPr/>
        </p:nvSpPr>
        <p:spPr>
          <a:xfrm>
            <a:off x="10531076" y="3900080"/>
            <a:ext cx="1029990" cy="230050"/>
          </a:xfrm>
          <a:prstGeom prst="pentagon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Psychological</a:t>
            </a: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44BF181-804D-5FB8-DC74-37C29A0C402B}"/>
              </a:ext>
            </a:extLst>
          </p:cNvPr>
          <p:cNvSpPr/>
          <p:nvPr/>
        </p:nvSpPr>
        <p:spPr>
          <a:xfrm>
            <a:off x="9606628" y="6559112"/>
            <a:ext cx="853244" cy="250664"/>
          </a:xfrm>
          <a:prstGeom prst="ellipse">
            <a:avLst/>
          </a:prstGeom>
          <a:solidFill>
            <a:srgbClr val="AA72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Participation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0F319C85-272F-F669-917B-8972714F54AC}"/>
              </a:ext>
            </a:extLst>
          </p:cNvPr>
          <p:cNvCxnSpPr>
            <a:cxnSpLocks/>
            <a:stCxn id="84" idx="0"/>
            <a:endCxn id="317" idx="4"/>
          </p:cNvCxnSpPr>
          <p:nvPr/>
        </p:nvCxnSpPr>
        <p:spPr>
          <a:xfrm flipH="1" flipV="1">
            <a:off x="10025416" y="6262146"/>
            <a:ext cx="7834" cy="296966"/>
          </a:xfrm>
          <a:prstGeom prst="straightConnector1">
            <a:avLst/>
          </a:prstGeom>
          <a:ln w="19050">
            <a:solidFill>
              <a:schemeClr val="bg2">
                <a:lumMod val="25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6ECEF7D-6C1A-BB7C-26EB-646C86D8D10C}"/>
              </a:ext>
            </a:extLst>
          </p:cNvPr>
          <p:cNvSpPr txBox="1"/>
          <p:nvPr/>
        </p:nvSpPr>
        <p:spPr>
          <a:xfrm>
            <a:off x="9550229" y="6333238"/>
            <a:ext cx="57283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Experiences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B375F7C-BEFB-40E7-AB7B-9D253C7EEF3E}"/>
              </a:ext>
            </a:extLst>
          </p:cNvPr>
          <p:cNvSpPr txBox="1"/>
          <p:nvPr/>
        </p:nvSpPr>
        <p:spPr>
          <a:xfrm rot="16200000">
            <a:off x="10196847" y="5424804"/>
            <a:ext cx="63820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Influences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EBF8E5C-DB1E-1158-28D6-3C78FCB10B00}"/>
              </a:ext>
            </a:extLst>
          </p:cNvPr>
          <p:cNvSpPr txBox="1"/>
          <p:nvPr/>
        </p:nvSpPr>
        <p:spPr>
          <a:xfrm flipH="1">
            <a:off x="10620690" y="4125486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802E10D9-462D-40B4-6208-05E7C2CCCDA1}"/>
              </a:ext>
            </a:extLst>
          </p:cNvPr>
          <p:cNvSpPr txBox="1"/>
          <p:nvPr/>
        </p:nvSpPr>
        <p:spPr>
          <a:xfrm flipH="1">
            <a:off x="9041792" y="4263573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2DA03411-CA7E-AF75-28D5-9C82C912F068}"/>
              </a:ext>
            </a:extLst>
          </p:cNvPr>
          <p:cNvCxnSpPr>
            <a:cxnSpLocks/>
            <a:stCxn id="78" idx="2"/>
            <a:endCxn id="268" idx="5"/>
          </p:cNvCxnSpPr>
          <p:nvPr/>
        </p:nvCxnSpPr>
        <p:spPr>
          <a:xfrm flipH="1">
            <a:off x="10544332" y="4130129"/>
            <a:ext cx="183455" cy="27602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0F332740-8A9F-6C9C-AA1B-3DA87B8397C4}"/>
              </a:ext>
            </a:extLst>
          </p:cNvPr>
          <p:cNvCxnSpPr>
            <a:cxnSpLocks/>
            <a:stCxn id="312" idx="2"/>
            <a:endCxn id="265" idx="4"/>
          </p:cNvCxnSpPr>
          <p:nvPr/>
        </p:nvCxnSpPr>
        <p:spPr>
          <a:xfrm flipH="1" flipV="1">
            <a:off x="9038411" y="4864230"/>
            <a:ext cx="577498" cy="17165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4F6DA42C-D929-FDF7-9A0B-E836AD69F12C}"/>
              </a:ext>
            </a:extLst>
          </p:cNvPr>
          <p:cNvCxnSpPr>
            <a:cxnSpLocks/>
            <a:stCxn id="14" idx="0"/>
            <a:endCxn id="313" idx="4"/>
          </p:cNvCxnSpPr>
          <p:nvPr/>
        </p:nvCxnSpPr>
        <p:spPr>
          <a:xfrm flipV="1">
            <a:off x="7090291" y="5597793"/>
            <a:ext cx="5545" cy="582482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878E646-F862-AAB0-58C2-3DF60F338AF9}"/>
              </a:ext>
            </a:extLst>
          </p:cNvPr>
          <p:cNvCxnSpPr>
            <a:cxnSpLocks/>
            <a:stCxn id="15" idx="4"/>
            <a:endCxn id="14" idx="1"/>
          </p:cNvCxnSpPr>
          <p:nvPr/>
        </p:nvCxnSpPr>
        <p:spPr>
          <a:xfrm>
            <a:off x="6565034" y="6080257"/>
            <a:ext cx="276705" cy="16741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0F0A2832-A16E-D092-54F0-1F7C9CB002A3}"/>
              </a:ext>
            </a:extLst>
          </p:cNvPr>
          <p:cNvCxnSpPr>
            <a:cxnSpLocks/>
            <a:stCxn id="16" idx="3"/>
            <a:endCxn id="14" idx="7"/>
          </p:cNvCxnSpPr>
          <p:nvPr/>
        </p:nvCxnSpPr>
        <p:spPr>
          <a:xfrm flipH="1">
            <a:off x="7338842" y="6048705"/>
            <a:ext cx="161049" cy="19896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F0D1FB90-4775-EC4C-B550-457101E8701D}"/>
              </a:ext>
            </a:extLst>
          </p:cNvPr>
          <p:cNvCxnSpPr>
            <a:cxnSpLocks/>
            <a:stCxn id="242" idx="3"/>
            <a:endCxn id="575" idx="0"/>
          </p:cNvCxnSpPr>
          <p:nvPr/>
        </p:nvCxnSpPr>
        <p:spPr>
          <a:xfrm flipH="1">
            <a:off x="9173505" y="4570393"/>
            <a:ext cx="433575" cy="765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A674D6BA-8F72-1A06-08B7-848BFEBE88AE}"/>
              </a:ext>
            </a:extLst>
          </p:cNvPr>
          <p:cNvCxnSpPr>
            <a:cxnSpLocks/>
            <a:stCxn id="571" idx="4"/>
            <a:endCxn id="569" idx="7"/>
          </p:cNvCxnSpPr>
          <p:nvPr/>
        </p:nvCxnSpPr>
        <p:spPr>
          <a:xfrm flipH="1">
            <a:off x="8969108" y="4028381"/>
            <a:ext cx="348856" cy="463606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65EFB7A9-9476-5457-4E5E-F43F5F3D6F62}"/>
              </a:ext>
            </a:extLst>
          </p:cNvPr>
          <p:cNvCxnSpPr>
            <a:cxnSpLocks/>
            <a:stCxn id="311" idx="0"/>
            <a:endCxn id="265" idx="3"/>
          </p:cNvCxnSpPr>
          <p:nvPr/>
        </p:nvCxnSpPr>
        <p:spPr>
          <a:xfrm flipV="1">
            <a:off x="8763277" y="4864231"/>
            <a:ext cx="1974" cy="265935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9248DA85-74EC-0138-970A-8268C5118E98}"/>
              </a:ext>
            </a:extLst>
          </p:cNvPr>
          <p:cNvCxnSpPr>
            <a:cxnSpLocks/>
            <a:stCxn id="316" idx="0"/>
            <a:endCxn id="312" idx="4"/>
          </p:cNvCxnSpPr>
          <p:nvPr/>
        </p:nvCxnSpPr>
        <p:spPr>
          <a:xfrm flipH="1" flipV="1">
            <a:off x="10009157" y="5195595"/>
            <a:ext cx="3179" cy="242954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46BD760B-F85A-1A9F-D244-9381C18D9065}"/>
              </a:ext>
            </a:extLst>
          </p:cNvPr>
          <p:cNvCxnSpPr>
            <a:cxnSpLocks/>
            <a:stCxn id="77" idx="1"/>
            <a:endCxn id="268" idx="5"/>
          </p:cNvCxnSpPr>
          <p:nvPr/>
        </p:nvCxnSpPr>
        <p:spPr>
          <a:xfrm flipH="1" flipV="1">
            <a:off x="10544332" y="4406151"/>
            <a:ext cx="351664" cy="2897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607BC3E-3FBB-0505-21D8-F20CB12DB183}"/>
              </a:ext>
            </a:extLst>
          </p:cNvPr>
          <p:cNvCxnSpPr>
            <a:cxnSpLocks/>
            <a:stCxn id="76" idx="1"/>
            <a:endCxn id="268" idx="5"/>
          </p:cNvCxnSpPr>
          <p:nvPr/>
        </p:nvCxnSpPr>
        <p:spPr>
          <a:xfrm flipH="1" flipV="1">
            <a:off x="10544332" y="4406151"/>
            <a:ext cx="237913" cy="42110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8610A567-150D-80C5-2938-A9DE6C7AFA6E}"/>
              </a:ext>
            </a:extLst>
          </p:cNvPr>
          <p:cNvGrpSpPr/>
          <p:nvPr/>
        </p:nvGrpSpPr>
        <p:grpSpPr>
          <a:xfrm>
            <a:off x="9506498" y="4211504"/>
            <a:ext cx="1037835" cy="509594"/>
            <a:chOff x="7450790" y="5378377"/>
            <a:chExt cx="1037835" cy="509594"/>
          </a:xfrm>
        </p:grpSpPr>
        <p:sp>
          <p:nvSpPr>
            <p:cNvPr id="268" name="Pentagon 267">
              <a:extLst>
                <a:ext uri="{FF2B5EF4-FFF2-40B4-BE49-F238E27FC236}">
                  <a16:creationId xmlns:a16="http://schemas.microsoft.com/office/drawing/2014/main" id="{DF1C2CBD-9492-131F-A150-9D0C23BEC22A}"/>
                </a:ext>
              </a:extLst>
            </p:cNvPr>
            <p:cNvSpPr/>
            <p:nvPr/>
          </p:nvSpPr>
          <p:spPr>
            <a:xfrm>
              <a:off x="7450790" y="5378377"/>
              <a:ext cx="1037835" cy="509594"/>
            </a:xfrm>
            <a:prstGeom prst="pentag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Personal Background Factors</a:t>
              </a: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E79BCB4C-9DDE-1790-E8F2-02267DFF1145}"/>
                </a:ext>
              </a:extLst>
            </p:cNvPr>
            <p:cNvSpPr/>
            <p:nvPr/>
          </p:nvSpPr>
          <p:spPr>
            <a:xfrm>
              <a:off x="7537189" y="5664803"/>
              <a:ext cx="96845" cy="84896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58" name="Group 257">
            <a:extLst>
              <a:ext uri="{FF2B5EF4-FFF2-40B4-BE49-F238E27FC236}">
                <a16:creationId xmlns:a16="http://schemas.microsoft.com/office/drawing/2014/main" id="{29C1BF6F-B365-589E-88C5-EF9C3ECFDF80}"/>
              </a:ext>
            </a:extLst>
          </p:cNvPr>
          <p:cNvGrpSpPr/>
          <p:nvPr/>
        </p:nvGrpSpPr>
        <p:grpSpPr>
          <a:xfrm>
            <a:off x="10782244" y="4739381"/>
            <a:ext cx="983042" cy="230050"/>
            <a:chOff x="6383129" y="6268973"/>
            <a:chExt cx="983042" cy="230050"/>
          </a:xfrm>
        </p:grpSpPr>
        <p:sp>
          <p:nvSpPr>
            <p:cNvPr id="76" name="Pentagon 75">
              <a:extLst>
                <a:ext uri="{FF2B5EF4-FFF2-40B4-BE49-F238E27FC236}">
                  <a16:creationId xmlns:a16="http://schemas.microsoft.com/office/drawing/2014/main" id="{F41A4D57-2A47-0784-9DB7-F7C0475CDA92}"/>
                </a:ext>
              </a:extLst>
            </p:cNvPr>
            <p:cNvSpPr/>
            <p:nvPr/>
          </p:nvSpPr>
          <p:spPr>
            <a:xfrm>
              <a:off x="6383129" y="6268973"/>
              <a:ext cx="983042" cy="230050"/>
            </a:xfrm>
            <a:prstGeom prst="pentagon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6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Demographic</a:t>
              </a:r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D9D8FEDD-FAFD-3E2D-227B-0FED25A38C20}"/>
                </a:ext>
              </a:extLst>
            </p:cNvPr>
            <p:cNvSpPr/>
            <p:nvPr/>
          </p:nvSpPr>
          <p:spPr>
            <a:xfrm>
              <a:off x="7086250" y="6318209"/>
              <a:ext cx="61656" cy="55183"/>
            </a:xfrm>
            <a:prstGeom prst="ellipse">
              <a:avLst/>
            </a:prstGeom>
            <a:solidFill>
              <a:srgbClr val="AA72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CACF4285-A9DC-FA0B-EC6F-5FEED4247558}"/>
              </a:ext>
            </a:extLst>
          </p:cNvPr>
          <p:cNvSpPr/>
          <p:nvPr/>
        </p:nvSpPr>
        <p:spPr>
          <a:xfrm>
            <a:off x="7008164" y="2162326"/>
            <a:ext cx="1179342" cy="278615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0" name="Oval 259">
            <a:extLst>
              <a:ext uri="{FF2B5EF4-FFF2-40B4-BE49-F238E27FC236}">
                <a16:creationId xmlns:a16="http://schemas.microsoft.com/office/drawing/2014/main" id="{D72C09F8-D0E5-FF28-C0F6-3F283F5C5FBD}"/>
              </a:ext>
            </a:extLst>
          </p:cNvPr>
          <p:cNvSpPr/>
          <p:nvPr/>
        </p:nvSpPr>
        <p:spPr>
          <a:xfrm>
            <a:off x="8312545" y="2085842"/>
            <a:ext cx="88576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</a:t>
            </a:r>
          </a:p>
        </p:txBody>
      </p:sp>
      <p:sp>
        <p:nvSpPr>
          <p:cNvPr id="261" name="Oval 260">
            <a:extLst>
              <a:ext uri="{FF2B5EF4-FFF2-40B4-BE49-F238E27FC236}">
                <a16:creationId xmlns:a16="http://schemas.microsoft.com/office/drawing/2014/main" id="{E588D7FA-0746-8B07-BE29-ABCA02CB0543}"/>
              </a:ext>
            </a:extLst>
          </p:cNvPr>
          <p:cNvSpPr/>
          <p:nvPr/>
        </p:nvSpPr>
        <p:spPr>
          <a:xfrm>
            <a:off x="8112770" y="911524"/>
            <a:ext cx="1285312" cy="430961"/>
          </a:xfrm>
          <a:prstGeom prst="ellipse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B3AF7FD0-7754-69F8-69E4-C8B38D5D4A56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627273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Pentagon 280">
            <a:extLst>
              <a:ext uri="{FF2B5EF4-FFF2-40B4-BE49-F238E27FC236}">
                <a16:creationId xmlns:a16="http://schemas.microsoft.com/office/drawing/2014/main" id="{501C3C3A-E209-AFB9-DA1D-3BDE8E5515CC}"/>
              </a:ext>
            </a:extLst>
          </p:cNvPr>
          <p:cNvSpPr/>
          <p:nvPr/>
        </p:nvSpPr>
        <p:spPr>
          <a:xfrm>
            <a:off x="9950399" y="2138664"/>
            <a:ext cx="1062474" cy="453900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Contextual Factors</a:t>
            </a:r>
          </a:p>
        </p:txBody>
      </p:sp>
      <p:sp>
        <p:nvSpPr>
          <p:cNvPr id="283" name="Pentagon 282">
            <a:extLst>
              <a:ext uri="{FF2B5EF4-FFF2-40B4-BE49-F238E27FC236}">
                <a16:creationId xmlns:a16="http://schemas.microsoft.com/office/drawing/2014/main" id="{081BD847-DFAC-9B78-B605-4E09B1258B09}"/>
              </a:ext>
            </a:extLst>
          </p:cNvPr>
          <p:cNvSpPr/>
          <p:nvPr/>
        </p:nvSpPr>
        <p:spPr>
          <a:xfrm>
            <a:off x="11031011" y="1645868"/>
            <a:ext cx="894870" cy="450867"/>
          </a:xfrm>
          <a:prstGeom prst="pentagon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Distal Contexts</a:t>
            </a:r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583B85D1-1B77-8CC1-53FF-A36E563CA70E}"/>
              </a:ext>
            </a:extLst>
          </p:cNvPr>
          <p:cNvCxnSpPr>
            <a:cxnSpLocks/>
            <a:stCxn id="283" idx="2"/>
            <a:endCxn id="281" idx="5"/>
          </p:cNvCxnSpPr>
          <p:nvPr/>
        </p:nvCxnSpPr>
        <p:spPr>
          <a:xfrm flipH="1">
            <a:off x="11012872" y="2096734"/>
            <a:ext cx="189045" cy="2153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Pentagon 284">
            <a:extLst>
              <a:ext uri="{FF2B5EF4-FFF2-40B4-BE49-F238E27FC236}">
                <a16:creationId xmlns:a16="http://schemas.microsoft.com/office/drawing/2014/main" id="{B941F5E2-98DE-0DDA-8A2A-D41BE13D5174}"/>
              </a:ext>
            </a:extLst>
          </p:cNvPr>
          <p:cNvSpPr/>
          <p:nvPr/>
        </p:nvSpPr>
        <p:spPr>
          <a:xfrm>
            <a:off x="9840661" y="935175"/>
            <a:ext cx="1285312" cy="502884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Environmental Factors</a:t>
            </a: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0F80B509-1A89-7172-5646-95096D1553DE}"/>
              </a:ext>
            </a:extLst>
          </p:cNvPr>
          <p:cNvSpPr/>
          <p:nvPr/>
        </p:nvSpPr>
        <p:spPr>
          <a:xfrm>
            <a:off x="10734851" y="352625"/>
            <a:ext cx="1049539" cy="377731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2C0EC05-71A4-C672-2BB4-6FED5154B426}"/>
              </a:ext>
            </a:extLst>
          </p:cNvPr>
          <p:cNvSpPr/>
          <p:nvPr/>
        </p:nvSpPr>
        <p:spPr>
          <a:xfrm>
            <a:off x="9180006" y="333242"/>
            <a:ext cx="1049539" cy="381267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9322791F-DB05-6B78-4E52-21F6777BA313}"/>
              </a:ext>
            </a:extLst>
          </p:cNvPr>
          <p:cNvSpPr txBox="1"/>
          <p:nvPr/>
        </p:nvSpPr>
        <p:spPr>
          <a:xfrm>
            <a:off x="9396119" y="899253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03BBD555-943B-D9C0-F5A2-29A759887A73}"/>
              </a:ext>
            </a:extLst>
          </p:cNvPr>
          <p:cNvCxnSpPr>
            <a:cxnSpLocks/>
            <a:stCxn id="287" idx="5"/>
            <a:endCxn id="285" idx="0"/>
          </p:cNvCxnSpPr>
          <p:nvPr/>
        </p:nvCxnSpPr>
        <p:spPr>
          <a:xfrm>
            <a:off x="10075844" y="658674"/>
            <a:ext cx="407473" cy="2765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Arrow Connector 289">
            <a:extLst>
              <a:ext uri="{FF2B5EF4-FFF2-40B4-BE49-F238E27FC236}">
                <a16:creationId xmlns:a16="http://schemas.microsoft.com/office/drawing/2014/main" id="{B81C05A3-B669-FAFF-ECDE-C36B4BDAC1A6}"/>
              </a:ext>
            </a:extLst>
          </p:cNvPr>
          <p:cNvCxnSpPr>
            <a:cxnSpLocks/>
            <a:stCxn id="286" idx="3"/>
            <a:endCxn id="285" idx="0"/>
          </p:cNvCxnSpPr>
          <p:nvPr/>
        </p:nvCxnSpPr>
        <p:spPr>
          <a:xfrm flipH="1">
            <a:off x="10483317" y="675039"/>
            <a:ext cx="405235" cy="2601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Pentagon 291">
            <a:extLst>
              <a:ext uri="{FF2B5EF4-FFF2-40B4-BE49-F238E27FC236}">
                <a16:creationId xmlns:a16="http://schemas.microsoft.com/office/drawing/2014/main" id="{B9E2BFE3-CAFC-E5BB-43BC-7184037E96BE}"/>
              </a:ext>
            </a:extLst>
          </p:cNvPr>
          <p:cNvSpPr/>
          <p:nvPr/>
        </p:nvSpPr>
        <p:spPr>
          <a:xfrm>
            <a:off x="7276730" y="1295242"/>
            <a:ext cx="844827" cy="383316"/>
          </a:xfrm>
          <a:prstGeom prst="pentagon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External Factors</a:t>
            </a:r>
          </a:p>
        </p:txBody>
      </p:sp>
      <p:cxnSp>
        <p:nvCxnSpPr>
          <p:cNvPr id="293" name="Straight Arrow Connector 292">
            <a:extLst>
              <a:ext uri="{FF2B5EF4-FFF2-40B4-BE49-F238E27FC236}">
                <a16:creationId xmlns:a16="http://schemas.microsoft.com/office/drawing/2014/main" id="{9ABBE318-4FF3-7C83-F709-FB75024ADC7F}"/>
              </a:ext>
            </a:extLst>
          </p:cNvPr>
          <p:cNvCxnSpPr>
            <a:cxnSpLocks/>
            <a:stCxn id="292" idx="3"/>
            <a:endCxn id="259" idx="0"/>
          </p:cNvCxnSpPr>
          <p:nvPr/>
        </p:nvCxnSpPr>
        <p:spPr>
          <a:xfrm>
            <a:off x="7699144" y="1678558"/>
            <a:ext cx="16625" cy="483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Arrow Connector 294">
            <a:extLst>
              <a:ext uri="{FF2B5EF4-FFF2-40B4-BE49-F238E27FC236}">
                <a16:creationId xmlns:a16="http://schemas.microsoft.com/office/drawing/2014/main" id="{1D1DA166-B477-9272-3FDA-FD57D7E48717}"/>
              </a:ext>
            </a:extLst>
          </p:cNvPr>
          <p:cNvCxnSpPr>
            <a:cxnSpLocks/>
            <a:stCxn id="424" idx="1"/>
            <a:endCxn id="281" idx="5"/>
          </p:cNvCxnSpPr>
          <p:nvPr/>
        </p:nvCxnSpPr>
        <p:spPr>
          <a:xfrm flipH="1" flipV="1">
            <a:off x="11012872" y="2312038"/>
            <a:ext cx="278297" cy="2309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TextBox 297">
            <a:extLst>
              <a:ext uri="{FF2B5EF4-FFF2-40B4-BE49-F238E27FC236}">
                <a16:creationId xmlns:a16="http://schemas.microsoft.com/office/drawing/2014/main" id="{3E543245-963C-FDBA-002F-44220A739A71}"/>
              </a:ext>
            </a:extLst>
          </p:cNvPr>
          <p:cNvSpPr txBox="1"/>
          <p:nvPr/>
        </p:nvSpPr>
        <p:spPr>
          <a:xfrm flipH="1">
            <a:off x="10198516" y="547375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DDE18133-2B4F-67C2-6491-5392E1459F79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0388C00A-9EBE-7E7B-9604-9F3FE739FF04}"/>
              </a:ext>
            </a:extLst>
          </p:cNvPr>
          <p:cNvCxnSpPr>
            <a:cxnSpLocks/>
            <a:stCxn id="260" idx="6"/>
            <a:endCxn id="281" idx="1"/>
          </p:cNvCxnSpPr>
          <p:nvPr/>
        </p:nvCxnSpPr>
        <p:spPr>
          <a:xfrm>
            <a:off x="9198307" y="2301323"/>
            <a:ext cx="752093" cy="10715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Arrow Connector 302">
            <a:extLst>
              <a:ext uri="{FF2B5EF4-FFF2-40B4-BE49-F238E27FC236}">
                <a16:creationId xmlns:a16="http://schemas.microsoft.com/office/drawing/2014/main" id="{3DC7403D-F584-EFE1-F250-387CADCE58C5}"/>
              </a:ext>
            </a:extLst>
          </p:cNvPr>
          <p:cNvCxnSpPr>
            <a:cxnSpLocks/>
            <a:stCxn id="261" idx="6"/>
            <a:endCxn id="285" idx="1"/>
          </p:cNvCxnSpPr>
          <p:nvPr/>
        </p:nvCxnSpPr>
        <p:spPr>
          <a:xfrm>
            <a:off x="9398082" y="1127005"/>
            <a:ext cx="442580" cy="254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Arrow Connector 303">
            <a:extLst>
              <a:ext uri="{FF2B5EF4-FFF2-40B4-BE49-F238E27FC236}">
                <a16:creationId xmlns:a16="http://schemas.microsoft.com/office/drawing/2014/main" id="{0DAD80BE-FA61-1422-B1AB-0EAA0D29B787}"/>
              </a:ext>
            </a:extLst>
          </p:cNvPr>
          <p:cNvCxnSpPr>
            <a:cxnSpLocks/>
            <a:stCxn id="261" idx="4"/>
            <a:endCxn id="260" idx="0"/>
          </p:cNvCxnSpPr>
          <p:nvPr/>
        </p:nvCxnSpPr>
        <p:spPr>
          <a:xfrm>
            <a:off x="8755426" y="1342485"/>
            <a:ext cx="0" cy="743357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926AAFE9-5142-B09F-4249-112FF21FCE75}"/>
              </a:ext>
            </a:extLst>
          </p:cNvPr>
          <p:cNvSpPr txBox="1"/>
          <p:nvPr/>
        </p:nvSpPr>
        <p:spPr>
          <a:xfrm flipH="1">
            <a:off x="11103628" y="2176763"/>
            <a:ext cx="6142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338" name="Straight Arrow Connector 337">
            <a:extLst>
              <a:ext uri="{FF2B5EF4-FFF2-40B4-BE49-F238E27FC236}">
                <a16:creationId xmlns:a16="http://schemas.microsoft.com/office/drawing/2014/main" id="{40751BDE-64A5-E33A-726B-9CDD269F0C22}"/>
              </a:ext>
            </a:extLst>
          </p:cNvPr>
          <p:cNvCxnSpPr>
            <a:cxnSpLocks/>
            <a:stCxn id="260" idx="1"/>
            <a:endCxn id="292" idx="4"/>
          </p:cNvCxnSpPr>
          <p:nvPr/>
        </p:nvCxnSpPr>
        <p:spPr>
          <a:xfrm flipH="1" flipV="1">
            <a:off x="7960209" y="1678557"/>
            <a:ext cx="482053" cy="470398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091A7842-E24B-9D76-0297-6AE75BFB7ED2}"/>
              </a:ext>
            </a:extLst>
          </p:cNvPr>
          <p:cNvSpPr txBox="1"/>
          <p:nvPr/>
        </p:nvSpPr>
        <p:spPr>
          <a:xfrm flipH="1">
            <a:off x="7813208" y="1825604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CEC09447-A89B-4E0B-213E-F4B06DE3CE40}"/>
              </a:ext>
            </a:extLst>
          </p:cNvPr>
          <p:cNvSpPr txBox="1"/>
          <p:nvPr/>
        </p:nvSpPr>
        <p:spPr>
          <a:xfrm>
            <a:off x="9323136" y="2088968"/>
            <a:ext cx="41558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has </a:t>
            </a:r>
          </a:p>
        </p:txBody>
      </p: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589117E9-2C94-F12E-2EB6-D97E170EE64D}"/>
              </a:ext>
            </a:extLst>
          </p:cNvPr>
          <p:cNvGrpSpPr/>
          <p:nvPr/>
        </p:nvGrpSpPr>
        <p:grpSpPr>
          <a:xfrm>
            <a:off x="11077909" y="2448194"/>
            <a:ext cx="831930" cy="466136"/>
            <a:chOff x="11085195" y="2539269"/>
            <a:chExt cx="831930" cy="466136"/>
          </a:xfrm>
        </p:grpSpPr>
        <p:sp>
          <p:nvSpPr>
            <p:cNvPr id="282" name="Pentagon 281">
              <a:extLst>
                <a:ext uri="{FF2B5EF4-FFF2-40B4-BE49-F238E27FC236}">
                  <a16:creationId xmlns:a16="http://schemas.microsoft.com/office/drawing/2014/main" id="{DA06C7CA-E75E-C653-0202-C4784F2122B1}"/>
                </a:ext>
              </a:extLst>
            </p:cNvPr>
            <p:cNvSpPr/>
            <p:nvPr/>
          </p:nvSpPr>
          <p:spPr>
            <a:xfrm>
              <a:off x="11085195" y="2539269"/>
              <a:ext cx="831930" cy="466136"/>
            </a:xfrm>
            <a:prstGeom prst="pentagon">
              <a:avLst/>
            </a:prstGeom>
            <a:solidFill>
              <a:srgbClr val="7698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Proximal Contexts</a:t>
              </a:r>
            </a:p>
          </p:txBody>
        </p:sp>
        <p:sp>
          <p:nvSpPr>
            <p:cNvPr id="424" name="Oval 423">
              <a:extLst>
                <a:ext uri="{FF2B5EF4-FFF2-40B4-BE49-F238E27FC236}">
                  <a16:creationId xmlns:a16="http://schemas.microsoft.com/office/drawing/2014/main" id="{E72E2561-C3B4-8A35-9DDC-35A0E18A974B}"/>
                </a:ext>
              </a:extLst>
            </p:cNvPr>
            <p:cNvSpPr/>
            <p:nvPr/>
          </p:nvSpPr>
          <p:spPr>
            <a:xfrm>
              <a:off x="11285871" y="2621508"/>
              <a:ext cx="85932" cy="85415"/>
            </a:xfrm>
            <a:prstGeom prst="ellipse">
              <a:avLst/>
            </a:prstGeom>
            <a:solidFill>
              <a:srgbClr val="7698D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3" name="Straight Arrow Connector 432">
            <a:extLst>
              <a:ext uri="{FF2B5EF4-FFF2-40B4-BE49-F238E27FC236}">
                <a16:creationId xmlns:a16="http://schemas.microsoft.com/office/drawing/2014/main" id="{F799A93B-768F-9642-C36B-D699F3A7E9FE}"/>
              </a:ext>
            </a:extLst>
          </p:cNvPr>
          <p:cNvCxnSpPr>
            <a:cxnSpLocks/>
            <a:stCxn id="260" idx="4"/>
            <a:endCxn id="265" idx="0"/>
          </p:cNvCxnSpPr>
          <p:nvPr/>
        </p:nvCxnSpPr>
        <p:spPr>
          <a:xfrm>
            <a:off x="8755426" y="2516803"/>
            <a:ext cx="9825" cy="1890395"/>
          </a:xfrm>
          <a:prstGeom prst="straightConnector1">
            <a:avLst/>
          </a:prstGeom>
          <a:ln w="3810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TextBox 434">
            <a:extLst>
              <a:ext uri="{FF2B5EF4-FFF2-40B4-BE49-F238E27FC236}">
                <a16:creationId xmlns:a16="http://schemas.microsoft.com/office/drawing/2014/main" id="{290FF94D-589E-8462-6E05-6CA1232AD3A0}"/>
              </a:ext>
            </a:extLst>
          </p:cNvPr>
          <p:cNvSpPr txBox="1"/>
          <p:nvPr/>
        </p:nvSpPr>
        <p:spPr>
          <a:xfrm flipH="1">
            <a:off x="8704627" y="1552241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FC61AAA3-B233-8A78-1569-513CEC98B090}"/>
              </a:ext>
            </a:extLst>
          </p:cNvPr>
          <p:cNvSpPr txBox="1"/>
          <p:nvPr/>
        </p:nvSpPr>
        <p:spPr>
          <a:xfrm flipH="1">
            <a:off x="8720628" y="2762409"/>
            <a:ext cx="6423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46BBB991-0C2C-E0AC-D65C-FC3B66229757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852628" y="3794459"/>
            <a:ext cx="429321" cy="2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TextBox 495">
            <a:extLst>
              <a:ext uri="{FF2B5EF4-FFF2-40B4-BE49-F238E27FC236}">
                <a16:creationId xmlns:a16="http://schemas.microsoft.com/office/drawing/2014/main" id="{E034476D-384F-CE34-A143-81702E53B16D}"/>
              </a:ext>
            </a:extLst>
          </p:cNvPr>
          <p:cNvSpPr txBox="1"/>
          <p:nvPr/>
        </p:nvSpPr>
        <p:spPr>
          <a:xfrm>
            <a:off x="3497116" y="4495735"/>
            <a:ext cx="5196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9BC42967-FFF0-DD26-651A-A5895B058C08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727844" y="3794459"/>
            <a:ext cx="629389" cy="20723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5FAA3656-CE77-AF9F-4A31-472560B03576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71CAF9AE-EFF8-496B-E644-13F040944A35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106FD92E-AA1D-4F2E-F0D0-371B77510AA7}"/>
              </a:ext>
            </a:extLst>
          </p:cNvPr>
          <p:cNvGrpSpPr/>
          <p:nvPr/>
        </p:nvGrpSpPr>
        <p:grpSpPr>
          <a:xfrm>
            <a:off x="4023914" y="2099134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C34A00B-5A71-5620-6652-EBB647D46C84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6611A04B-0378-A303-432B-C2E33E92D0D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30" name="Straight Arrow Connector 229">
            <a:extLst>
              <a:ext uri="{FF2B5EF4-FFF2-40B4-BE49-F238E27FC236}">
                <a16:creationId xmlns:a16="http://schemas.microsoft.com/office/drawing/2014/main" id="{F22CA98F-1C5F-54DA-B80C-C81069803DAF}"/>
              </a:ext>
            </a:extLst>
          </p:cNvPr>
          <p:cNvCxnSpPr>
            <a:cxnSpLocks/>
            <a:stCxn id="227" idx="6"/>
            <a:endCxn id="520" idx="0"/>
          </p:cNvCxnSpPr>
          <p:nvPr/>
        </p:nvCxnSpPr>
        <p:spPr>
          <a:xfrm>
            <a:off x="3679963" y="1940325"/>
            <a:ext cx="583578" cy="130202"/>
          </a:xfrm>
          <a:prstGeom prst="straightConnector1">
            <a:avLst/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FD607756-3CB8-E6FF-E3DD-7DC465AF182E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32" name="Straight Arrow Connector 531">
            <a:extLst>
              <a:ext uri="{FF2B5EF4-FFF2-40B4-BE49-F238E27FC236}">
                <a16:creationId xmlns:a16="http://schemas.microsoft.com/office/drawing/2014/main" id="{9F007260-ABB1-7734-98C5-D50B51D3CBB9}"/>
              </a:ext>
            </a:extLst>
          </p:cNvPr>
          <p:cNvCxnSpPr>
            <a:cxnSpLocks/>
            <a:stCxn id="209" idx="1"/>
            <a:endCxn id="207" idx="3"/>
          </p:cNvCxnSpPr>
          <p:nvPr/>
        </p:nvCxnSpPr>
        <p:spPr>
          <a:xfrm flipH="1">
            <a:off x="7192166" y="4678934"/>
            <a:ext cx="1188072" cy="62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88451B58-DDFC-3325-B7DD-023A42ADBA23}"/>
              </a:ext>
            </a:extLst>
          </p:cNvPr>
          <p:cNvCxnSpPr>
            <a:cxnSpLocks/>
          </p:cNvCxnSpPr>
          <p:nvPr/>
        </p:nvCxnSpPr>
        <p:spPr>
          <a:xfrm flipV="1">
            <a:off x="5170569" y="2416173"/>
            <a:ext cx="1821773" cy="6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C8F8E697-DD8D-8855-D6CF-FC3F68C67D60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90AD1C93-7E51-DE54-FAD3-F3EED3DAB3F1}"/>
              </a:ext>
            </a:extLst>
          </p:cNvPr>
          <p:cNvSpPr txBox="1"/>
          <p:nvPr/>
        </p:nvSpPr>
        <p:spPr>
          <a:xfrm flipH="1">
            <a:off x="6975763" y="3700975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C2C7390E-9FDB-6ADA-268E-9FCC7CBEB5A6}"/>
              </a:ext>
            </a:extLst>
          </p:cNvPr>
          <p:cNvSpPr txBox="1"/>
          <p:nvPr/>
        </p:nvSpPr>
        <p:spPr>
          <a:xfrm flipH="1">
            <a:off x="5114869" y="3809683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59" name="Straight Arrow Connector 558">
            <a:extLst>
              <a:ext uri="{FF2B5EF4-FFF2-40B4-BE49-F238E27FC236}">
                <a16:creationId xmlns:a16="http://schemas.microsoft.com/office/drawing/2014/main" id="{6271D8AA-1DE8-3F3D-C578-6AF11B2EF4FF}"/>
              </a:ext>
            </a:extLst>
          </p:cNvPr>
          <p:cNvCxnSpPr>
            <a:cxnSpLocks/>
            <a:stCxn id="68" idx="3"/>
            <a:endCxn id="313" idx="2"/>
          </p:cNvCxnSpPr>
          <p:nvPr/>
        </p:nvCxnSpPr>
        <p:spPr>
          <a:xfrm flipV="1">
            <a:off x="5415628" y="5428516"/>
            <a:ext cx="1238656" cy="11589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TextBox 564">
            <a:extLst>
              <a:ext uri="{FF2B5EF4-FFF2-40B4-BE49-F238E27FC236}">
                <a16:creationId xmlns:a16="http://schemas.microsoft.com/office/drawing/2014/main" id="{628E0440-27FB-0EC6-DC43-CFCAA9D211C6}"/>
              </a:ext>
            </a:extLst>
          </p:cNvPr>
          <p:cNvSpPr txBox="1"/>
          <p:nvPr/>
        </p:nvSpPr>
        <p:spPr>
          <a:xfrm>
            <a:off x="6202006" y="5238121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73" name="Group 572">
            <a:extLst>
              <a:ext uri="{FF2B5EF4-FFF2-40B4-BE49-F238E27FC236}">
                <a16:creationId xmlns:a16="http://schemas.microsoft.com/office/drawing/2014/main" id="{23221ECF-8947-F883-AB0D-EECCDB7AA58E}"/>
              </a:ext>
            </a:extLst>
          </p:cNvPr>
          <p:cNvGrpSpPr/>
          <p:nvPr/>
        </p:nvGrpSpPr>
        <p:grpSpPr>
          <a:xfrm>
            <a:off x="8913252" y="3638353"/>
            <a:ext cx="1110157" cy="392359"/>
            <a:chOff x="8913252" y="3638353"/>
            <a:chExt cx="1110157" cy="392359"/>
          </a:xfrm>
        </p:grpSpPr>
        <p:sp>
          <p:nvSpPr>
            <p:cNvPr id="269" name="Oval 268">
              <a:extLst>
                <a:ext uri="{FF2B5EF4-FFF2-40B4-BE49-F238E27FC236}">
                  <a16:creationId xmlns:a16="http://schemas.microsoft.com/office/drawing/2014/main" id="{B1F74157-0FCD-FD87-4503-84D674C77175}"/>
                </a:ext>
              </a:extLst>
            </p:cNvPr>
            <p:cNvSpPr/>
            <p:nvPr/>
          </p:nvSpPr>
          <p:spPr>
            <a:xfrm>
              <a:off x="8913252" y="3638353"/>
              <a:ext cx="1110157" cy="392359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sng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Health Condition Factors</a:t>
              </a:r>
            </a:p>
          </p:txBody>
        </p:sp>
        <p:sp>
          <p:nvSpPr>
            <p:cNvPr id="571" name="Oval 570">
              <a:extLst>
                <a:ext uri="{FF2B5EF4-FFF2-40B4-BE49-F238E27FC236}">
                  <a16:creationId xmlns:a16="http://schemas.microsoft.com/office/drawing/2014/main" id="{0AFB9A02-3327-739D-9E94-D8BDE400BEF7}"/>
                </a:ext>
              </a:extLst>
            </p:cNvPr>
            <p:cNvSpPr/>
            <p:nvPr/>
          </p:nvSpPr>
          <p:spPr>
            <a:xfrm>
              <a:off x="9283989" y="3977284"/>
              <a:ext cx="67949" cy="51097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4D8690E8-6DB2-D690-1677-453B6A7F33A0}"/>
              </a:ext>
            </a:extLst>
          </p:cNvPr>
          <p:cNvCxnSpPr>
            <a:cxnSpLocks/>
            <a:stCxn id="263" idx="1"/>
          </p:cNvCxnSpPr>
          <p:nvPr/>
        </p:nvCxnSpPr>
        <p:spPr>
          <a:xfrm flipH="1" flipV="1">
            <a:off x="7717270" y="2429449"/>
            <a:ext cx="29381" cy="157758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9689CED5-6642-96E9-BE21-E56EB0B1AEAD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>
            <a:off x="5096241" y="4171233"/>
            <a:ext cx="2027516" cy="1388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Arrow Connector 586">
            <a:extLst>
              <a:ext uri="{FF2B5EF4-FFF2-40B4-BE49-F238E27FC236}">
                <a16:creationId xmlns:a16="http://schemas.microsoft.com/office/drawing/2014/main" id="{492AE184-73B1-4510-2B22-6A93A2D6C0E1}"/>
              </a:ext>
            </a:extLst>
          </p:cNvPr>
          <p:cNvCxnSpPr>
            <a:cxnSpLocks/>
            <a:stCxn id="90" idx="1"/>
            <a:endCxn id="263" idx="5"/>
          </p:cNvCxnSpPr>
          <p:nvPr/>
        </p:nvCxnSpPr>
        <p:spPr>
          <a:xfrm flipH="1" flipV="1">
            <a:off x="8369545" y="4172621"/>
            <a:ext cx="168946" cy="3283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TextBox 588">
            <a:extLst>
              <a:ext uri="{FF2B5EF4-FFF2-40B4-BE49-F238E27FC236}">
                <a16:creationId xmlns:a16="http://schemas.microsoft.com/office/drawing/2014/main" id="{30A29C7C-8FCC-C409-E378-D58C8AF60388}"/>
              </a:ext>
            </a:extLst>
          </p:cNvPr>
          <p:cNvSpPr txBox="1"/>
          <p:nvPr/>
        </p:nvSpPr>
        <p:spPr>
          <a:xfrm>
            <a:off x="8378563" y="4193604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491" name="TextBox 490">
            <a:extLst>
              <a:ext uri="{FF2B5EF4-FFF2-40B4-BE49-F238E27FC236}">
                <a16:creationId xmlns:a16="http://schemas.microsoft.com/office/drawing/2014/main" id="{2B276E8C-2A2D-EB26-9D86-C60D4BBB9CB8}"/>
              </a:ext>
            </a:extLst>
          </p:cNvPr>
          <p:cNvSpPr txBox="1"/>
          <p:nvPr/>
        </p:nvSpPr>
        <p:spPr>
          <a:xfrm>
            <a:off x="6087038" y="3988700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2" name="TextBox 491">
            <a:extLst>
              <a:ext uri="{FF2B5EF4-FFF2-40B4-BE49-F238E27FC236}">
                <a16:creationId xmlns:a16="http://schemas.microsoft.com/office/drawing/2014/main" id="{E8A095E8-C347-24CA-F48B-1EB14244CFB9}"/>
              </a:ext>
            </a:extLst>
          </p:cNvPr>
          <p:cNvSpPr txBox="1"/>
          <p:nvPr/>
        </p:nvSpPr>
        <p:spPr>
          <a:xfrm flipH="1">
            <a:off x="6694454" y="5612035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D32E2886-50C3-18B4-9E3E-BB23EB669960}"/>
              </a:ext>
            </a:extLst>
          </p:cNvPr>
          <p:cNvSpPr txBox="1"/>
          <p:nvPr/>
        </p:nvSpPr>
        <p:spPr>
          <a:xfrm flipH="1">
            <a:off x="7381586" y="611160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735B176-3240-399B-4582-0B2982A1EB48}"/>
              </a:ext>
            </a:extLst>
          </p:cNvPr>
          <p:cNvGrpSpPr/>
          <p:nvPr/>
        </p:nvGrpSpPr>
        <p:grpSpPr>
          <a:xfrm>
            <a:off x="8007989" y="4837826"/>
            <a:ext cx="1814898" cy="1196368"/>
            <a:chOff x="8007989" y="4837826"/>
            <a:chExt cx="1814898" cy="1196368"/>
          </a:xfrm>
        </p:grpSpPr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1F756DA1-9657-E9A7-A29C-327091F822E9}"/>
                </a:ext>
              </a:extLst>
            </p:cNvPr>
            <p:cNvSpPr txBox="1"/>
            <p:nvPr/>
          </p:nvSpPr>
          <p:spPr>
            <a:xfrm rot="17916759" flipH="1">
              <a:off x="7968184" y="5032855"/>
              <a:ext cx="57472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600" dirty="0">
                  <a:solidFill>
                    <a:prstClr val="black"/>
                  </a:solidFill>
                  <a:latin typeface="Calibri" panose="020F0502020204030204"/>
                </a:rPr>
                <a:t>integrates</a:t>
              </a:r>
              <a:endPara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512B4E47-0F93-32A5-0DE2-700E5FE84454}"/>
                </a:ext>
              </a:extLst>
            </p:cNvPr>
            <p:cNvSpPr/>
            <p:nvPr/>
          </p:nvSpPr>
          <p:spPr>
            <a:xfrm>
              <a:off x="8007989" y="5399549"/>
              <a:ext cx="149132" cy="136568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F3A685C9-5563-5209-9974-D61173AA54D6}"/>
                </a:ext>
              </a:extLst>
            </p:cNvPr>
            <p:cNvCxnSpPr>
              <a:stCxn id="317" idx="1"/>
              <a:endCxn id="512" idx="5"/>
            </p:cNvCxnSpPr>
            <p:nvPr/>
          </p:nvCxnSpPr>
          <p:spPr>
            <a:xfrm flipH="1" flipV="1">
              <a:off x="8135281" y="5516117"/>
              <a:ext cx="1687606" cy="518077"/>
            </a:xfrm>
            <a:prstGeom prst="line">
              <a:avLst/>
            </a:prstGeom>
            <a:ln w="28575">
              <a:solidFill>
                <a:srgbClr val="7030A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Arrow Connector 516">
              <a:extLst>
                <a:ext uri="{FF2B5EF4-FFF2-40B4-BE49-F238E27FC236}">
                  <a16:creationId xmlns:a16="http://schemas.microsoft.com/office/drawing/2014/main" id="{D099EAB3-C95B-1155-01F0-5123B2B19458}"/>
                </a:ext>
              </a:extLst>
            </p:cNvPr>
            <p:cNvCxnSpPr>
              <a:cxnSpLocks/>
              <a:stCxn id="512" idx="5"/>
              <a:endCxn id="265" idx="2"/>
            </p:cNvCxnSpPr>
            <p:nvPr/>
          </p:nvCxnSpPr>
          <p:spPr>
            <a:xfrm flipV="1">
              <a:off x="8135281" y="4864230"/>
              <a:ext cx="356810" cy="651887"/>
            </a:xfrm>
            <a:prstGeom prst="straightConnector1">
              <a:avLst/>
            </a:prstGeom>
            <a:ln w="28575">
              <a:solidFill>
                <a:srgbClr val="7030A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2" name="Connector: Elbow 571">
            <a:extLst>
              <a:ext uri="{FF2B5EF4-FFF2-40B4-BE49-F238E27FC236}">
                <a16:creationId xmlns:a16="http://schemas.microsoft.com/office/drawing/2014/main" id="{D9EA0A29-42D4-0F78-149A-D60F6C2967DB}"/>
              </a:ext>
            </a:extLst>
          </p:cNvPr>
          <p:cNvCxnSpPr>
            <a:stCxn id="268" idx="4"/>
            <a:endCxn id="84" idx="6"/>
          </p:cNvCxnSpPr>
          <p:nvPr/>
        </p:nvCxnSpPr>
        <p:spPr>
          <a:xfrm rot="16200000" flipH="1">
            <a:off x="9421324" y="5645895"/>
            <a:ext cx="1963347" cy="113749"/>
          </a:xfrm>
          <a:prstGeom prst="bentConnector4">
            <a:avLst>
              <a:gd name="adj1" fmla="val 490"/>
              <a:gd name="adj2" fmla="val 247132"/>
            </a:avLst>
          </a:prstGeom>
          <a:ln w="1905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55A12EDD-D913-FC0C-A06B-70CC91B30C6A}"/>
              </a:ext>
            </a:extLst>
          </p:cNvPr>
          <p:cNvSpPr txBox="1"/>
          <p:nvPr/>
        </p:nvSpPr>
        <p:spPr>
          <a:xfrm flipH="1">
            <a:off x="6330236" y="6119877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F5BF41A-5E9C-5DFA-FEF0-38A890314E52}"/>
              </a:ext>
            </a:extLst>
          </p:cNvPr>
          <p:cNvSpPr txBox="1"/>
          <p:nvPr/>
        </p:nvSpPr>
        <p:spPr>
          <a:xfrm>
            <a:off x="3513401" y="580321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80C18F12-6488-A9FC-99C9-0AD18ED6447A}"/>
              </a:ext>
            </a:extLst>
          </p:cNvPr>
          <p:cNvSpPr txBox="1"/>
          <p:nvPr/>
        </p:nvSpPr>
        <p:spPr>
          <a:xfrm>
            <a:off x="2751905" y="5262243"/>
            <a:ext cx="355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84D9744-64DD-BB0F-CFDD-780E7AA0585D}"/>
              </a:ext>
            </a:extLst>
          </p:cNvPr>
          <p:cNvSpPr txBox="1"/>
          <p:nvPr/>
        </p:nvSpPr>
        <p:spPr>
          <a:xfrm>
            <a:off x="3718275" y="1766924"/>
            <a:ext cx="4956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7E01F8EF-2921-4261-DF1F-D307BD8BC203}"/>
              </a:ext>
            </a:extLst>
          </p:cNvPr>
          <p:cNvGrpSpPr/>
          <p:nvPr/>
        </p:nvGrpSpPr>
        <p:grpSpPr>
          <a:xfrm>
            <a:off x="1390363" y="39791"/>
            <a:ext cx="1332991" cy="1882562"/>
            <a:chOff x="1351156" y="92111"/>
            <a:chExt cx="1332991" cy="1869006"/>
          </a:xfrm>
        </p:grpSpPr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77A9A5EE-6A50-1ED2-BECE-8F8C1D0AEC26}"/>
                </a:ext>
              </a:extLst>
            </p:cNvPr>
            <p:cNvSpPr/>
            <p:nvPr/>
          </p:nvSpPr>
          <p:spPr>
            <a:xfrm>
              <a:off x="1351156" y="92111"/>
              <a:ext cx="1332991" cy="1869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D5700F77-F673-3980-BB23-724A9236CCCE}"/>
                </a:ext>
              </a:extLst>
            </p:cNvPr>
            <p:cNvSpPr/>
            <p:nvPr/>
          </p:nvSpPr>
          <p:spPr>
            <a:xfrm>
              <a:off x="1374765" y="116185"/>
              <a:ext cx="1269521" cy="179390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547F65FC-3CAA-66FE-1B56-D6CDD7964928}"/>
                </a:ext>
              </a:extLst>
            </p:cNvPr>
            <p:cNvSpPr/>
            <p:nvPr/>
          </p:nvSpPr>
          <p:spPr>
            <a:xfrm>
              <a:off x="1417083" y="156650"/>
              <a:ext cx="1176394" cy="10674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768A3632-43B0-89C0-725B-52AC4FF0BEEE}"/>
                </a:ext>
              </a:extLst>
            </p:cNvPr>
            <p:cNvSpPr txBox="1"/>
            <p:nvPr/>
          </p:nvSpPr>
          <p:spPr>
            <a:xfrm>
              <a:off x="1395224" y="1724245"/>
              <a:ext cx="1245343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700" b="1" dirty="0">
                  <a:solidFill>
                    <a:schemeClr val="bg1"/>
                  </a:solidFill>
                </a:rPr>
                <a:t>Categories, Concepts Legend</a:t>
              </a:r>
            </a:p>
          </p:txBody>
        </p:sp>
        <p:sp>
          <p:nvSpPr>
            <p:cNvPr id="164" name="Flowchart: Data 163">
              <a:extLst>
                <a:ext uri="{FF2B5EF4-FFF2-40B4-BE49-F238E27FC236}">
                  <a16:creationId xmlns:a16="http://schemas.microsoft.com/office/drawing/2014/main" id="{D22B5F16-512E-9575-33E3-9D3749E2E31B}"/>
                </a:ext>
              </a:extLst>
            </p:cNvPr>
            <p:cNvSpPr/>
            <p:nvPr/>
          </p:nvSpPr>
          <p:spPr>
            <a:xfrm>
              <a:off x="1484469" y="314441"/>
              <a:ext cx="1073813" cy="286659"/>
            </a:xfrm>
            <a:prstGeom prst="flowChartInputOutpu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White Bold</a:t>
              </a:r>
              <a:endParaRPr kumimoji="0" lang="en-US" sz="2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DA478180-7A1B-2CA2-510D-E07D6B33E2C8}"/>
                </a:ext>
              </a:extLst>
            </p:cNvPr>
            <p:cNvSpPr/>
            <p:nvPr/>
          </p:nvSpPr>
          <p:spPr>
            <a:xfrm>
              <a:off x="1417083" y="1267783"/>
              <a:ext cx="1176394" cy="49796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D351824F-99FD-0985-E9BA-C5B39B925194}"/>
                </a:ext>
              </a:extLst>
            </p:cNvPr>
            <p:cNvSpPr txBox="1"/>
            <p:nvPr/>
          </p:nvSpPr>
          <p:spPr>
            <a:xfrm>
              <a:off x="1359219" y="120561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Upper Levels/Categories </a:t>
              </a:r>
            </a:p>
          </p:txBody>
        </p:sp>
        <p:sp>
          <p:nvSpPr>
            <p:cNvPr id="168" name="Pentagon 167">
              <a:extLst>
                <a:ext uri="{FF2B5EF4-FFF2-40B4-BE49-F238E27FC236}">
                  <a16:creationId xmlns:a16="http://schemas.microsoft.com/office/drawing/2014/main" id="{745CCB8F-65A3-0BDA-9D52-2473C33571A9}"/>
                </a:ext>
              </a:extLst>
            </p:cNvPr>
            <p:cNvSpPr/>
            <p:nvPr/>
          </p:nvSpPr>
          <p:spPr>
            <a:xfrm>
              <a:off x="1648681" y="616615"/>
              <a:ext cx="657989" cy="362585"/>
            </a:xfrm>
            <a:prstGeom prst="pentagon">
              <a:avLst/>
            </a:prstGeom>
            <a:solidFill>
              <a:srgbClr val="51838D"/>
            </a:soli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 dirty="0">
                  <a:solidFill>
                    <a:schemeClr val="bg1"/>
                  </a:solidFill>
                  <a:latin typeface="Calibri" panose="020F0502020204030204"/>
                </a:rPr>
                <a:t>Attribute and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400" b="1" u="sng" dirty="0">
                  <a:solidFill>
                    <a:schemeClr val="bg1"/>
                  </a:solidFill>
                  <a:latin typeface="Calibri" panose="020F0502020204030204"/>
                </a:rPr>
                <a:t>Property Classes</a:t>
              </a:r>
              <a:endParaRPr kumimoji="0" lang="en-US" sz="4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61F7A6D4-4C17-9689-07FB-2D7B6C0F0ADE}"/>
                </a:ext>
              </a:extLst>
            </p:cNvPr>
            <p:cNvSpPr/>
            <p:nvPr/>
          </p:nvSpPr>
          <p:spPr>
            <a:xfrm>
              <a:off x="1564743" y="1015012"/>
              <a:ext cx="830619" cy="192835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700" u="sng" dirty="0">
                  <a:solidFill>
                    <a:schemeClr val="bg1"/>
                  </a:solidFill>
                  <a:latin typeface="Calibri" panose="020F0502020204030204"/>
                </a:rPr>
                <a:t>White Bold</a:t>
              </a:r>
              <a:endParaRPr kumimoji="0" lang="en-US" sz="700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46D691B2-4DF6-FC0F-2534-901518179D24}"/>
                </a:ext>
              </a:extLst>
            </p:cNvPr>
            <p:cNvSpPr txBox="1"/>
            <p:nvPr/>
          </p:nvSpPr>
          <p:spPr>
            <a:xfrm>
              <a:off x="1374764" y="1238494"/>
              <a:ext cx="116076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Lower Levels/Classes </a:t>
              </a:r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52EE94D4-99FC-BA9A-75F4-77E560BFF042}"/>
                </a:ext>
              </a:extLst>
            </p:cNvPr>
            <p:cNvSpPr/>
            <p:nvPr/>
          </p:nvSpPr>
          <p:spPr>
            <a:xfrm>
              <a:off x="1490062" y="1386708"/>
              <a:ext cx="954193" cy="189068"/>
            </a:xfrm>
            <a:prstGeom prst="ellipse">
              <a:avLst/>
            </a:prstGeom>
            <a:solidFill>
              <a:srgbClr val="767171"/>
            </a:solidFill>
            <a:ln w="3175">
              <a:solidFill>
                <a:srgbClr val="76717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dirty="0">
                  <a:solidFill>
                    <a:prstClr val="black"/>
                  </a:solidFill>
                  <a:latin typeface="Calibri" panose="020F0502020204030204"/>
                </a:rPr>
                <a:t>Black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AD658DC6-9244-61EE-A528-987EE84FB7A9}"/>
                </a:ext>
              </a:extLst>
            </p:cNvPr>
            <p:cNvSpPr/>
            <p:nvPr/>
          </p:nvSpPr>
          <p:spPr>
            <a:xfrm>
              <a:off x="1508761" y="1560761"/>
              <a:ext cx="954193" cy="189068"/>
            </a:xfrm>
            <a:prstGeom prst="ellipse">
              <a:avLst/>
            </a:prstGeom>
            <a:solidFill>
              <a:srgbClr val="D0CECE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800" i="1" dirty="0">
                  <a:solidFill>
                    <a:prstClr val="black"/>
                  </a:solidFill>
                  <a:latin typeface="Calibri" panose="020F0502020204030204"/>
                </a:rPr>
                <a:t>Black Italics</a:t>
              </a:r>
              <a:endPara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82" name="Rectangle 181">
            <a:extLst>
              <a:ext uri="{FF2B5EF4-FFF2-40B4-BE49-F238E27FC236}">
                <a16:creationId xmlns:a16="http://schemas.microsoft.com/office/drawing/2014/main" id="{B365D9B5-59D0-A9F6-76D8-8AACFE9EFB6E}"/>
              </a:ext>
            </a:extLst>
          </p:cNvPr>
          <p:cNvSpPr/>
          <p:nvPr/>
        </p:nvSpPr>
        <p:spPr>
          <a:xfrm>
            <a:off x="41310" y="39791"/>
            <a:ext cx="1332991" cy="2552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B211CD66-B72E-996A-3E05-70154ADD1DAF}"/>
              </a:ext>
            </a:extLst>
          </p:cNvPr>
          <p:cNvSpPr/>
          <p:nvPr/>
        </p:nvSpPr>
        <p:spPr>
          <a:xfrm>
            <a:off x="64670" y="62624"/>
            <a:ext cx="1269521" cy="24803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AC31318-5557-0965-1530-0B50E481AAD8}"/>
              </a:ext>
            </a:extLst>
          </p:cNvPr>
          <p:cNvSpPr/>
          <p:nvPr/>
        </p:nvSpPr>
        <p:spPr>
          <a:xfrm>
            <a:off x="114839" y="94657"/>
            <a:ext cx="1176394" cy="2270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i="1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0E4E554-C213-1B4B-DE1B-7042E0A2C268}"/>
              </a:ext>
            </a:extLst>
          </p:cNvPr>
          <p:cNvSpPr txBox="1"/>
          <p:nvPr/>
        </p:nvSpPr>
        <p:spPr>
          <a:xfrm>
            <a:off x="101362" y="2347531"/>
            <a:ext cx="116076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i="1" dirty="0">
                <a:solidFill>
                  <a:schemeClr val="bg1"/>
                </a:solidFill>
              </a:rPr>
              <a:t>relationship Legend</a:t>
            </a: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DF58D18-64DE-A2DD-C23B-40ED805464FD}"/>
              </a:ext>
            </a:extLst>
          </p:cNvPr>
          <p:cNvCxnSpPr>
            <a:cxnSpLocks/>
          </p:cNvCxnSpPr>
          <p:nvPr/>
        </p:nvCxnSpPr>
        <p:spPr>
          <a:xfrm flipV="1">
            <a:off x="318521" y="472207"/>
            <a:ext cx="802317" cy="616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Straight Arrow Connector 578">
            <a:extLst>
              <a:ext uri="{FF2B5EF4-FFF2-40B4-BE49-F238E27FC236}">
                <a16:creationId xmlns:a16="http://schemas.microsoft.com/office/drawing/2014/main" id="{C1F201A6-2669-5234-703D-EB4F38777E66}"/>
              </a:ext>
            </a:extLst>
          </p:cNvPr>
          <p:cNvCxnSpPr>
            <a:cxnSpLocks/>
          </p:cNvCxnSpPr>
          <p:nvPr/>
        </p:nvCxnSpPr>
        <p:spPr>
          <a:xfrm flipV="1">
            <a:off x="309150" y="255334"/>
            <a:ext cx="811366" cy="32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traight Arrow Connector 581">
            <a:extLst>
              <a:ext uri="{FF2B5EF4-FFF2-40B4-BE49-F238E27FC236}">
                <a16:creationId xmlns:a16="http://schemas.microsoft.com/office/drawing/2014/main" id="{E1D82FCE-8187-3C79-1B44-B80D8EE348A4}"/>
              </a:ext>
            </a:extLst>
          </p:cNvPr>
          <p:cNvCxnSpPr>
            <a:cxnSpLocks/>
          </p:cNvCxnSpPr>
          <p:nvPr/>
        </p:nvCxnSpPr>
        <p:spPr>
          <a:xfrm>
            <a:off x="309150" y="701441"/>
            <a:ext cx="811366" cy="0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Straight Arrow Connector 589">
            <a:extLst>
              <a:ext uri="{FF2B5EF4-FFF2-40B4-BE49-F238E27FC236}">
                <a16:creationId xmlns:a16="http://schemas.microsoft.com/office/drawing/2014/main" id="{53876E07-B3D8-DEC5-5B87-2037D8006B71}"/>
              </a:ext>
            </a:extLst>
          </p:cNvPr>
          <p:cNvCxnSpPr>
            <a:cxnSpLocks/>
          </p:cNvCxnSpPr>
          <p:nvPr/>
        </p:nvCxnSpPr>
        <p:spPr>
          <a:xfrm>
            <a:off x="315695" y="905682"/>
            <a:ext cx="801555" cy="0"/>
          </a:xfrm>
          <a:prstGeom prst="straightConnector1">
            <a:avLst/>
          </a:prstGeom>
          <a:ln w="3810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Straight Arrow Connector 593">
            <a:extLst>
              <a:ext uri="{FF2B5EF4-FFF2-40B4-BE49-F238E27FC236}">
                <a16:creationId xmlns:a16="http://schemas.microsoft.com/office/drawing/2014/main" id="{B5C321F9-6CCC-8789-CB43-E23109C65280}"/>
              </a:ext>
            </a:extLst>
          </p:cNvPr>
          <p:cNvCxnSpPr>
            <a:cxnSpLocks/>
          </p:cNvCxnSpPr>
          <p:nvPr/>
        </p:nvCxnSpPr>
        <p:spPr>
          <a:xfrm>
            <a:off x="291182" y="1389294"/>
            <a:ext cx="811675" cy="4022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Straight Arrow Connector 598">
            <a:extLst>
              <a:ext uri="{FF2B5EF4-FFF2-40B4-BE49-F238E27FC236}">
                <a16:creationId xmlns:a16="http://schemas.microsoft.com/office/drawing/2014/main" id="{5DDA201A-49B1-D8ED-D321-B830A047FDCE}"/>
              </a:ext>
            </a:extLst>
          </p:cNvPr>
          <p:cNvCxnSpPr>
            <a:cxnSpLocks/>
          </p:cNvCxnSpPr>
          <p:nvPr/>
        </p:nvCxnSpPr>
        <p:spPr>
          <a:xfrm>
            <a:off x="309679" y="1861796"/>
            <a:ext cx="79518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532FCF31-1131-727B-9BA7-B13765D91B55}"/>
              </a:ext>
            </a:extLst>
          </p:cNvPr>
          <p:cNvCxnSpPr>
            <a:cxnSpLocks/>
          </p:cNvCxnSpPr>
          <p:nvPr/>
        </p:nvCxnSpPr>
        <p:spPr>
          <a:xfrm>
            <a:off x="287494" y="2074828"/>
            <a:ext cx="811099" cy="0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C8316DF3-FA57-1286-F907-238DD03178AD}"/>
              </a:ext>
            </a:extLst>
          </p:cNvPr>
          <p:cNvCxnSpPr>
            <a:cxnSpLocks/>
          </p:cNvCxnSpPr>
          <p:nvPr/>
        </p:nvCxnSpPr>
        <p:spPr>
          <a:xfrm>
            <a:off x="302623" y="2302737"/>
            <a:ext cx="795183" cy="0"/>
          </a:xfrm>
          <a:prstGeom prst="straightConnector1">
            <a:avLst/>
          </a:prstGeom>
          <a:ln w="19050"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Straight Arrow Connector 607">
            <a:extLst>
              <a:ext uri="{FF2B5EF4-FFF2-40B4-BE49-F238E27FC236}">
                <a16:creationId xmlns:a16="http://schemas.microsoft.com/office/drawing/2014/main" id="{414177AF-EE5F-779E-2D50-54D49B12A060}"/>
              </a:ext>
            </a:extLst>
          </p:cNvPr>
          <p:cNvCxnSpPr>
            <a:cxnSpLocks/>
          </p:cNvCxnSpPr>
          <p:nvPr/>
        </p:nvCxnSpPr>
        <p:spPr>
          <a:xfrm>
            <a:off x="324148" y="1637898"/>
            <a:ext cx="780714" cy="0"/>
          </a:xfrm>
          <a:prstGeom prst="straightConnector1">
            <a:avLst/>
          </a:prstGeom>
          <a:ln w="12700">
            <a:solidFill>
              <a:srgbClr val="00B05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TextBox 621">
            <a:extLst>
              <a:ext uri="{FF2B5EF4-FFF2-40B4-BE49-F238E27FC236}">
                <a16:creationId xmlns:a16="http://schemas.microsoft.com/office/drawing/2014/main" id="{BCAFBB92-A1B4-1257-E52A-44A75D89F175}"/>
              </a:ext>
            </a:extLst>
          </p:cNvPr>
          <p:cNvSpPr txBox="1"/>
          <p:nvPr/>
        </p:nvSpPr>
        <p:spPr>
          <a:xfrm>
            <a:off x="327630" y="290736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sp>
        <p:nvSpPr>
          <p:cNvPr id="623" name="TextBox 622">
            <a:extLst>
              <a:ext uri="{FF2B5EF4-FFF2-40B4-BE49-F238E27FC236}">
                <a16:creationId xmlns:a16="http://schemas.microsoft.com/office/drawing/2014/main" id="{C59A5A68-0011-774F-A520-8478E7C8E394}"/>
              </a:ext>
            </a:extLst>
          </p:cNvPr>
          <p:cNvSpPr txBox="1"/>
          <p:nvPr/>
        </p:nvSpPr>
        <p:spPr>
          <a:xfrm>
            <a:off x="320954" y="71710"/>
            <a:ext cx="8023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D8A2BB35-54BC-8358-833D-A236941E2260}"/>
              </a:ext>
            </a:extLst>
          </p:cNvPr>
          <p:cNvSpPr txBox="1"/>
          <p:nvPr/>
        </p:nvSpPr>
        <p:spPr>
          <a:xfrm>
            <a:off x="325910" y="519672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is_a &amp; part_of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5" name="TextBox 624">
            <a:extLst>
              <a:ext uri="{FF2B5EF4-FFF2-40B4-BE49-F238E27FC236}">
                <a16:creationId xmlns:a16="http://schemas.microsoft.com/office/drawing/2014/main" id="{D6F1FD41-A38F-36A2-2B86-CD869F461689}"/>
              </a:ext>
            </a:extLst>
          </p:cNvPr>
          <p:cNvSpPr txBox="1"/>
          <p:nvPr/>
        </p:nvSpPr>
        <p:spPr>
          <a:xfrm>
            <a:off x="321953" y="738740"/>
            <a:ext cx="33539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has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6" name="TextBox 625">
            <a:extLst>
              <a:ext uri="{FF2B5EF4-FFF2-40B4-BE49-F238E27FC236}">
                <a16:creationId xmlns:a16="http://schemas.microsoft.com/office/drawing/2014/main" id="{394DA1E5-AED4-29D4-9B29-DDCC25365D85}"/>
              </a:ext>
            </a:extLst>
          </p:cNvPr>
          <p:cNvSpPr txBox="1"/>
          <p:nvPr/>
        </p:nvSpPr>
        <p:spPr>
          <a:xfrm>
            <a:off x="317359" y="1215070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provides</a:t>
            </a:r>
          </a:p>
        </p:txBody>
      </p:sp>
      <p:sp>
        <p:nvSpPr>
          <p:cNvPr id="627" name="TextBox 626">
            <a:extLst>
              <a:ext uri="{FF2B5EF4-FFF2-40B4-BE49-F238E27FC236}">
                <a16:creationId xmlns:a16="http://schemas.microsoft.com/office/drawing/2014/main" id="{B147C0A7-E1D5-8806-02D5-9DFFB251EE0B}"/>
              </a:ext>
            </a:extLst>
          </p:cNvPr>
          <p:cNvSpPr txBox="1"/>
          <p:nvPr/>
        </p:nvSpPr>
        <p:spPr>
          <a:xfrm>
            <a:off x="315178" y="1469897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influences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8" name="TextBox 627">
            <a:extLst>
              <a:ext uri="{FF2B5EF4-FFF2-40B4-BE49-F238E27FC236}">
                <a16:creationId xmlns:a16="http://schemas.microsoft.com/office/drawing/2014/main" id="{08753921-7D20-7B16-841B-B3DE57C22277}"/>
              </a:ext>
            </a:extLst>
          </p:cNvPr>
          <p:cNvSpPr txBox="1"/>
          <p:nvPr/>
        </p:nvSpPr>
        <p:spPr>
          <a:xfrm>
            <a:off x="319309" y="1676107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integrates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9" name="TextBox 628">
            <a:extLst>
              <a:ext uri="{FF2B5EF4-FFF2-40B4-BE49-F238E27FC236}">
                <a16:creationId xmlns:a16="http://schemas.microsoft.com/office/drawing/2014/main" id="{65067894-35E6-E586-8C0B-8DE05283A95A}"/>
              </a:ext>
            </a:extLst>
          </p:cNvPr>
          <p:cNvSpPr txBox="1"/>
          <p:nvPr/>
        </p:nvSpPr>
        <p:spPr>
          <a:xfrm>
            <a:off x="316505" y="1889091"/>
            <a:ext cx="8088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57AD50C5-65CF-1BF8-9BAB-E54C2A5C2803}"/>
              </a:ext>
            </a:extLst>
          </p:cNvPr>
          <p:cNvSpPr txBox="1"/>
          <p:nvPr/>
        </p:nvSpPr>
        <p:spPr>
          <a:xfrm>
            <a:off x="144466" y="2118378"/>
            <a:ext cx="110918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00" i="1" dirty="0">
                <a:solidFill>
                  <a:prstClr val="black"/>
                </a:solidFill>
                <a:latin typeface="Calibri" panose="020F0502020204030204"/>
              </a:rPr>
              <a:t>dependent on integrity of</a:t>
            </a:r>
            <a:endParaRPr kumimoji="0" lang="en-US" sz="7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22D2495D-EF82-07AF-B8BA-837AC2C11F56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54036EB-75DE-AC90-BE84-E1BA90E1D8E6}"/>
              </a:ext>
            </a:extLst>
          </p:cNvPr>
          <p:cNvSpPr txBox="1"/>
          <p:nvPr/>
        </p:nvSpPr>
        <p:spPr>
          <a:xfrm flipH="1">
            <a:off x="7246562" y="4612072"/>
            <a:ext cx="55417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</p:txBody>
      </p:sp>
      <p:grpSp>
        <p:nvGrpSpPr>
          <p:cNvPr id="211" name="Group 210">
            <a:extLst>
              <a:ext uri="{FF2B5EF4-FFF2-40B4-BE49-F238E27FC236}">
                <a16:creationId xmlns:a16="http://schemas.microsoft.com/office/drawing/2014/main" id="{C03EB207-BE06-3BC4-FA2E-972B9CA4C92F}"/>
              </a:ext>
            </a:extLst>
          </p:cNvPr>
          <p:cNvGrpSpPr/>
          <p:nvPr/>
        </p:nvGrpSpPr>
        <p:grpSpPr>
          <a:xfrm>
            <a:off x="6395481" y="4466587"/>
            <a:ext cx="798430" cy="259832"/>
            <a:chOff x="6395481" y="4466587"/>
            <a:chExt cx="798430" cy="259832"/>
          </a:xfrm>
        </p:grpSpPr>
        <p:sp>
          <p:nvSpPr>
            <p:cNvPr id="266" name="Rectangle: Rounded Corners 265">
              <a:extLst>
                <a:ext uri="{FF2B5EF4-FFF2-40B4-BE49-F238E27FC236}">
                  <a16:creationId xmlns:a16="http://schemas.microsoft.com/office/drawing/2014/main" id="{AFEFC675-0211-70BE-6554-B5C902B106E7}"/>
                </a:ext>
              </a:extLst>
            </p:cNvPr>
            <p:cNvSpPr/>
            <p:nvPr/>
          </p:nvSpPr>
          <p:spPr>
            <a:xfrm>
              <a:off x="6395481" y="4466587"/>
              <a:ext cx="798430" cy="25450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u="sng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Person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5983561F-5D16-39DF-CA86-A4E62D6EE8B0}"/>
                </a:ext>
              </a:extLst>
            </p:cNvPr>
            <p:cNvSpPr/>
            <p:nvPr/>
          </p:nvSpPr>
          <p:spPr>
            <a:xfrm>
              <a:off x="7061251" y="4643930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A931B78E-897D-EC74-CE47-AA76533BA656}"/>
              </a:ext>
            </a:extLst>
          </p:cNvPr>
          <p:cNvGrpSpPr/>
          <p:nvPr/>
        </p:nvGrpSpPr>
        <p:grpSpPr>
          <a:xfrm>
            <a:off x="8323268" y="4407198"/>
            <a:ext cx="883966" cy="457033"/>
            <a:chOff x="8323268" y="4407198"/>
            <a:chExt cx="883966" cy="457033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620FAFC3-DE3C-869C-13D6-52FCC5A5A9A6}"/>
                </a:ext>
              </a:extLst>
            </p:cNvPr>
            <p:cNvGrpSpPr/>
            <p:nvPr/>
          </p:nvGrpSpPr>
          <p:grpSpPr>
            <a:xfrm>
              <a:off x="8323268" y="4407198"/>
              <a:ext cx="883966" cy="457033"/>
              <a:chOff x="8323268" y="4407198"/>
              <a:chExt cx="883966" cy="457033"/>
            </a:xfrm>
          </p:grpSpPr>
          <p:grpSp>
            <p:nvGrpSpPr>
              <p:cNvPr id="580" name="Group 579">
                <a:extLst>
                  <a:ext uri="{FF2B5EF4-FFF2-40B4-BE49-F238E27FC236}">
                    <a16:creationId xmlns:a16="http://schemas.microsoft.com/office/drawing/2014/main" id="{39A54CAC-BB1B-F90B-12E5-CFDE3BA28230}"/>
                  </a:ext>
                </a:extLst>
              </p:cNvPr>
              <p:cNvGrpSpPr/>
              <p:nvPr/>
            </p:nvGrpSpPr>
            <p:grpSpPr>
              <a:xfrm>
                <a:off x="8323268" y="4407198"/>
                <a:ext cx="883966" cy="457033"/>
                <a:chOff x="8310285" y="4576977"/>
                <a:chExt cx="883966" cy="457033"/>
              </a:xfrm>
            </p:grpSpPr>
            <p:grpSp>
              <p:nvGrpSpPr>
                <p:cNvPr id="577" name="Group 576">
                  <a:extLst>
                    <a:ext uri="{FF2B5EF4-FFF2-40B4-BE49-F238E27FC236}">
                      <a16:creationId xmlns:a16="http://schemas.microsoft.com/office/drawing/2014/main" id="{98456797-5645-4EE1-EA25-C364B71DBF78}"/>
                    </a:ext>
                  </a:extLst>
                </p:cNvPr>
                <p:cNvGrpSpPr/>
                <p:nvPr/>
              </p:nvGrpSpPr>
              <p:grpSpPr>
                <a:xfrm>
                  <a:off x="8310285" y="4576977"/>
                  <a:ext cx="883966" cy="457033"/>
                  <a:chOff x="8310285" y="4576977"/>
                  <a:chExt cx="883966" cy="457033"/>
                </a:xfrm>
              </p:grpSpPr>
              <p:grpSp>
                <p:nvGrpSpPr>
                  <p:cNvPr id="574" name="Group 573">
                    <a:extLst>
                      <a:ext uri="{FF2B5EF4-FFF2-40B4-BE49-F238E27FC236}">
                        <a16:creationId xmlns:a16="http://schemas.microsoft.com/office/drawing/2014/main" id="{BD4BEB2C-58B4-1C46-8840-5538B75EA6C8}"/>
                      </a:ext>
                    </a:extLst>
                  </p:cNvPr>
                  <p:cNvGrpSpPr/>
                  <p:nvPr/>
                </p:nvGrpSpPr>
                <p:grpSpPr>
                  <a:xfrm>
                    <a:off x="8310285" y="4576977"/>
                    <a:ext cx="883966" cy="457033"/>
                    <a:chOff x="8310285" y="4576977"/>
                    <a:chExt cx="883966" cy="457033"/>
                  </a:xfrm>
                </p:grpSpPr>
                <p:sp>
                  <p:nvSpPr>
                    <p:cNvPr id="265" name="Pentagon 264">
                      <a:extLst>
                        <a:ext uri="{FF2B5EF4-FFF2-40B4-BE49-F238E27FC236}">
                          <a16:creationId xmlns:a16="http://schemas.microsoft.com/office/drawing/2014/main" id="{71B6D66E-2A6F-FB08-0A1C-AE07F6982D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0285" y="4576977"/>
                      <a:ext cx="883966" cy="457033"/>
                    </a:xfrm>
                    <a:prstGeom prst="pentagon">
                      <a:avLst/>
                    </a:prstGeom>
                    <a:solidFill>
                      <a:srgbClr val="7030A0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1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Person Factors</a:t>
                      </a:r>
                    </a:p>
                  </p:txBody>
                </p:sp>
                <p:sp>
                  <p:nvSpPr>
                    <p:cNvPr id="569" name="Oval 568">
                      <a:extLst>
                        <a:ext uri="{FF2B5EF4-FFF2-40B4-BE49-F238E27FC236}">
                          <a16:creationId xmlns:a16="http://schemas.microsoft.com/office/drawing/2014/main" id="{8E351EFF-79FA-FE28-D1FC-041C0C7A9D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879890" y="4646985"/>
                      <a:ext cx="89315" cy="100933"/>
                    </a:xfrm>
                    <a:prstGeom prst="ellipse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575" name="Rectangle 574">
                    <a:extLst>
                      <a:ext uri="{FF2B5EF4-FFF2-40B4-BE49-F238E27FC236}">
                        <a16:creationId xmlns:a16="http://schemas.microsoft.com/office/drawing/2014/main" id="{402392B1-C2EE-9798-A3C4-48932E3E64FC}"/>
                      </a:ext>
                    </a:extLst>
                  </p:cNvPr>
                  <p:cNvSpPr/>
                  <p:nvPr/>
                </p:nvSpPr>
                <p:spPr>
                  <a:xfrm>
                    <a:off x="9126995" y="4747828"/>
                    <a:ext cx="67053" cy="14503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578" name="Oval 577">
                  <a:extLst>
                    <a:ext uri="{FF2B5EF4-FFF2-40B4-BE49-F238E27FC236}">
                      <a16:creationId xmlns:a16="http://schemas.microsoft.com/office/drawing/2014/main" id="{2CD6DB43-FC7C-4E4A-35FE-09FF242BB882}"/>
                    </a:ext>
                  </a:extLst>
                </p:cNvPr>
                <p:cNvSpPr/>
                <p:nvPr/>
              </p:nvSpPr>
              <p:spPr>
                <a:xfrm>
                  <a:off x="8363002" y="4809483"/>
                  <a:ext cx="103329" cy="83380"/>
                </a:xfrm>
                <a:prstGeom prst="ellipse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B7342E2A-D772-B3BA-7210-E614795D72B7}"/>
                  </a:ext>
                </a:extLst>
              </p:cNvPr>
              <p:cNvSpPr/>
              <p:nvPr/>
            </p:nvSpPr>
            <p:spPr>
              <a:xfrm>
                <a:off x="8523708" y="4488688"/>
                <a:ext cx="100943" cy="84097"/>
              </a:xfrm>
              <a:prstGeom prst="ellipse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EA1472BA-BF2C-1074-137C-5D96A8429C54}"/>
                </a:ext>
              </a:extLst>
            </p:cNvPr>
            <p:cNvSpPr/>
            <p:nvPr/>
          </p:nvSpPr>
          <p:spPr>
            <a:xfrm>
              <a:off x="8380238" y="4637689"/>
              <a:ext cx="130915" cy="8248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3C3CB84A-1BE4-F610-D3EA-3AA6998C13F7}"/>
              </a:ext>
            </a:extLst>
          </p:cNvPr>
          <p:cNvGrpSpPr/>
          <p:nvPr/>
        </p:nvGrpSpPr>
        <p:grpSpPr>
          <a:xfrm>
            <a:off x="6654284" y="5259238"/>
            <a:ext cx="883104" cy="338555"/>
            <a:chOff x="6654284" y="5259238"/>
            <a:chExt cx="883104" cy="338555"/>
          </a:xfrm>
        </p:grpSpPr>
        <p:sp>
          <p:nvSpPr>
            <p:cNvPr id="313" name="Oval 312">
              <a:extLst>
                <a:ext uri="{FF2B5EF4-FFF2-40B4-BE49-F238E27FC236}">
                  <a16:creationId xmlns:a16="http://schemas.microsoft.com/office/drawing/2014/main" id="{8A3AAD1F-2758-F665-680B-57FE23E58D47}"/>
                </a:ext>
              </a:extLst>
            </p:cNvPr>
            <p:cNvSpPr/>
            <p:nvPr/>
          </p:nvSpPr>
          <p:spPr>
            <a:xfrm>
              <a:off x="6654284" y="5259238"/>
              <a:ext cx="883104" cy="338555"/>
            </a:xfrm>
            <a:prstGeom prst="ellipse">
              <a:avLst/>
            </a:prstGeom>
            <a:solidFill>
              <a:srgbClr val="AA72D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Mental Functions</a:t>
              </a:r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8EC092D6-9423-F9C0-4523-3ABD36C4CFC8}"/>
                </a:ext>
              </a:extLst>
            </p:cNvPr>
            <p:cNvSpPr/>
            <p:nvPr/>
          </p:nvSpPr>
          <p:spPr>
            <a:xfrm>
              <a:off x="7198314" y="5532052"/>
              <a:ext cx="80892" cy="45719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0" name="TextBox 219">
            <a:extLst>
              <a:ext uri="{FF2B5EF4-FFF2-40B4-BE49-F238E27FC236}">
                <a16:creationId xmlns:a16="http://schemas.microsoft.com/office/drawing/2014/main" id="{620B43DC-E179-BE79-3519-839515775880}"/>
              </a:ext>
            </a:extLst>
          </p:cNvPr>
          <p:cNvSpPr txBox="1"/>
          <p:nvPr/>
        </p:nvSpPr>
        <p:spPr>
          <a:xfrm flipH="1">
            <a:off x="9671171" y="5239629"/>
            <a:ext cx="4238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7D7656AD-EF02-2DE4-B2B2-CDE6AADA7236}"/>
              </a:ext>
            </a:extLst>
          </p:cNvPr>
          <p:cNvCxnSpPr>
            <a:cxnSpLocks/>
            <a:stCxn id="313" idx="6"/>
            <a:endCxn id="311" idx="2"/>
          </p:cNvCxnSpPr>
          <p:nvPr/>
        </p:nvCxnSpPr>
        <p:spPr>
          <a:xfrm flipV="1">
            <a:off x="7537388" y="5331345"/>
            <a:ext cx="798752" cy="97171"/>
          </a:xfrm>
          <a:prstGeom prst="straightConnector1">
            <a:avLst/>
          </a:prstGeom>
          <a:ln w="38100" cmpd="dbl">
            <a:solidFill>
              <a:srgbClr val="002060"/>
            </a:solidFill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A85A7DD9-C059-C8E6-1406-D7BB5340BCD6}"/>
              </a:ext>
            </a:extLst>
          </p:cNvPr>
          <p:cNvSpPr txBox="1"/>
          <p:nvPr/>
        </p:nvSpPr>
        <p:spPr>
          <a:xfrm flipH="1">
            <a:off x="7434901" y="5158959"/>
            <a:ext cx="423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part_of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is_a</a:t>
            </a: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07AF8A7-536D-0101-6190-3EE21C889987}"/>
              </a:ext>
            </a:extLst>
          </p:cNvPr>
          <p:cNvSpPr/>
          <p:nvPr/>
        </p:nvSpPr>
        <p:spPr>
          <a:xfrm>
            <a:off x="5095020" y="5543262"/>
            <a:ext cx="898182" cy="514932"/>
          </a:xfrm>
          <a:prstGeom prst="pentagon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Mental Activity Limitations</a:t>
            </a:r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5157D7BB-904A-B850-3329-493B073B32D0}"/>
              </a:ext>
            </a:extLst>
          </p:cNvPr>
          <p:cNvSpPr/>
          <p:nvPr/>
        </p:nvSpPr>
        <p:spPr>
          <a:xfrm>
            <a:off x="6353545" y="4781078"/>
            <a:ext cx="1180550" cy="402357"/>
          </a:xfrm>
          <a:prstGeom prst="pentagon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b="1" u="sng" dirty="0">
                <a:solidFill>
                  <a:schemeClr val="bg1"/>
                </a:solidFill>
                <a:latin typeface="Calibri" panose="020F0502020204030204"/>
              </a:rPr>
              <a:t>Impairments</a:t>
            </a:r>
            <a:endParaRPr kumimoji="0" lang="en-US" sz="8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56355C-5974-078E-7BCE-285819F80BBB}"/>
              </a:ext>
            </a:extLst>
          </p:cNvPr>
          <p:cNvCxnSpPr>
            <a:cxnSpLocks/>
            <a:stCxn id="311" idx="1"/>
            <a:endCxn id="12" idx="5"/>
          </p:cNvCxnSpPr>
          <p:nvPr/>
        </p:nvCxnSpPr>
        <p:spPr>
          <a:xfrm flipH="1" flipV="1">
            <a:off x="7534094" y="4934764"/>
            <a:ext cx="927151" cy="254326"/>
          </a:xfrm>
          <a:prstGeom prst="straightConnector1">
            <a:avLst/>
          </a:prstGeom>
          <a:ln w="1905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2069EC3-3A73-8858-C1AE-1C461BE6744C}"/>
              </a:ext>
            </a:extLst>
          </p:cNvPr>
          <p:cNvSpPr txBox="1"/>
          <p:nvPr/>
        </p:nvSpPr>
        <p:spPr>
          <a:xfrm>
            <a:off x="7546017" y="4834192"/>
            <a:ext cx="70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(some) have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C65A372-3ADD-762F-D019-7F4497F697BC}"/>
              </a:ext>
            </a:extLst>
          </p:cNvPr>
          <p:cNvCxnSpPr>
            <a:cxnSpLocks/>
            <a:stCxn id="312" idx="2"/>
            <a:endCxn id="12" idx="5"/>
          </p:cNvCxnSpPr>
          <p:nvPr/>
        </p:nvCxnSpPr>
        <p:spPr>
          <a:xfrm flipH="1" flipV="1">
            <a:off x="7534094" y="4934764"/>
            <a:ext cx="2081815" cy="101121"/>
          </a:xfrm>
          <a:prstGeom prst="straightConnector1">
            <a:avLst/>
          </a:prstGeom>
          <a:ln w="1905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1824883-5921-54F1-96A4-0EE653F1727E}"/>
              </a:ext>
            </a:extLst>
          </p:cNvPr>
          <p:cNvCxnSpPr>
            <a:cxnSpLocks/>
            <a:stCxn id="2" idx="3"/>
            <a:endCxn id="64" idx="5"/>
          </p:cNvCxnSpPr>
          <p:nvPr/>
        </p:nvCxnSpPr>
        <p:spPr>
          <a:xfrm>
            <a:off x="5544111" y="6058194"/>
            <a:ext cx="3148" cy="339988"/>
          </a:xfrm>
          <a:prstGeom prst="straightConnector1">
            <a:avLst/>
          </a:prstGeom>
          <a:ln w="1905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89BC68B-ED1D-0F25-E92A-F54B2219CE9E}"/>
              </a:ext>
            </a:extLst>
          </p:cNvPr>
          <p:cNvCxnSpPr>
            <a:cxnSpLocks/>
            <a:stCxn id="12" idx="1"/>
            <a:endCxn id="2" idx="0"/>
          </p:cNvCxnSpPr>
          <p:nvPr/>
        </p:nvCxnSpPr>
        <p:spPr>
          <a:xfrm flipH="1">
            <a:off x="5544111" y="4934764"/>
            <a:ext cx="809435" cy="608498"/>
          </a:xfrm>
          <a:prstGeom prst="straightConnector1">
            <a:avLst/>
          </a:prstGeom>
          <a:ln w="1905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CEA3113-2B7F-44E1-BEB8-A716AA933E8B}"/>
              </a:ext>
            </a:extLst>
          </p:cNvPr>
          <p:cNvSpPr txBox="1"/>
          <p:nvPr/>
        </p:nvSpPr>
        <p:spPr>
          <a:xfrm rot="19408834">
            <a:off x="5647458" y="5006035"/>
            <a:ext cx="70905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(some) have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1C53023-0B25-F124-7EF2-C0BC4B364E29}"/>
              </a:ext>
            </a:extLst>
          </p:cNvPr>
          <p:cNvSpPr txBox="1"/>
          <p:nvPr/>
        </p:nvSpPr>
        <p:spPr>
          <a:xfrm>
            <a:off x="5493240" y="6074423"/>
            <a:ext cx="709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(some)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have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104BD4-1AE8-0732-D113-06BC6ECC10FC}"/>
              </a:ext>
            </a:extLst>
          </p:cNvPr>
          <p:cNvCxnSpPr>
            <a:cxnSpLocks/>
          </p:cNvCxnSpPr>
          <p:nvPr/>
        </p:nvCxnSpPr>
        <p:spPr>
          <a:xfrm>
            <a:off x="296186" y="1136551"/>
            <a:ext cx="801555" cy="0"/>
          </a:xfrm>
          <a:prstGeom prst="straightConnector1">
            <a:avLst/>
          </a:prstGeom>
          <a:ln w="19050" cmpd="dbl">
            <a:solidFill>
              <a:schemeClr val="accent2">
                <a:lumMod val="60000"/>
                <a:lumOff val="40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567CF6A3-8433-0493-0E94-11B7EEC500C8}"/>
              </a:ext>
            </a:extLst>
          </p:cNvPr>
          <p:cNvSpPr txBox="1"/>
          <p:nvPr/>
        </p:nvSpPr>
        <p:spPr>
          <a:xfrm>
            <a:off x="302444" y="969609"/>
            <a:ext cx="7112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i="1" dirty="0">
                <a:solidFill>
                  <a:prstClr val="black"/>
                </a:solidFill>
                <a:latin typeface="Calibri" panose="020F0502020204030204"/>
              </a:rPr>
              <a:t>(some)  have</a:t>
            </a:r>
            <a:endParaRPr kumimoji="0" lang="en-US" sz="8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731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1C07-104C-26F8-B740-4DF454E6C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DDCDDE5-8EC7-DA8C-5916-A8B9B60C6232}"/>
              </a:ext>
            </a:extLst>
          </p:cNvPr>
          <p:cNvSpPr txBox="1">
            <a:spLocks/>
          </p:cNvSpPr>
          <p:nvPr/>
        </p:nvSpPr>
        <p:spPr>
          <a:xfrm>
            <a:off x="6096000" y="0"/>
            <a:ext cx="6096000" cy="3417020"/>
          </a:xfrm>
          <a:prstGeom prst="rect">
            <a:avLst/>
          </a:prstGeom>
          <a:pattFill prst="pct40">
            <a:fgClr>
              <a:srgbClr val="C8D6EE"/>
            </a:fgClr>
            <a:bgClr>
              <a:schemeClr val="bg1"/>
            </a:bgClr>
          </a:pattFill>
          <a:ln w="9525"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62" name="Content Placeholder 2">
            <a:extLst>
              <a:ext uri="{FF2B5EF4-FFF2-40B4-BE49-F238E27FC236}">
                <a16:creationId xmlns:a16="http://schemas.microsoft.com/office/drawing/2014/main" id="{638E7628-69BD-1D2E-2922-CA3547B2E15A}"/>
              </a:ext>
            </a:extLst>
          </p:cNvPr>
          <p:cNvSpPr txBox="1">
            <a:spLocks/>
          </p:cNvSpPr>
          <p:nvPr/>
        </p:nvSpPr>
        <p:spPr>
          <a:xfrm>
            <a:off x="6076281" y="3423362"/>
            <a:ext cx="6153609" cy="3432595"/>
          </a:xfrm>
          <a:prstGeom prst="rect">
            <a:avLst/>
          </a:prstGeom>
          <a:solidFill>
            <a:srgbClr val="EFE5F7"/>
          </a:solidFill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73602B-9F62-AFA3-7531-2D0C097519FE}"/>
              </a:ext>
            </a:extLst>
          </p:cNvPr>
          <p:cNvSpPr/>
          <p:nvPr/>
        </p:nvSpPr>
        <p:spPr>
          <a:xfrm>
            <a:off x="-9371" y="-6216"/>
            <a:ext cx="6096000" cy="3428999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09537D9B-140C-FA23-BD3D-F15D729E4455}"/>
              </a:ext>
            </a:extLst>
          </p:cNvPr>
          <p:cNvSpPr/>
          <p:nvPr/>
        </p:nvSpPr>
        <p:spPr>
          <a:xfrm>
            <a:off x="0" y="3429000"/>
            <a:ext cx="6103498" cy="3428999"/>
          </a:xfrm>
          <a:prstGeom prst="rect">
            <a:avLst/>
          </a:prstGeom>
          <a:solidFill>
            <a:srgbClr val="E2F0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u="sng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FB239B24-4017-79DF-0CCA-79950539063C}"/>
              </a:ext>
            </a:extLst>
          </p:cNvPr>
          <p:cNvCxnSpPr>
            <a:cxnSpLocks/>
          </p:cNvCxnSpPr>
          <p:nvPr/>
        </p:nvCxnSpPr>
        <p:spPr>
          <a:xfrm>
            <a:off x="6086629" y="7684"/>
            <a:ext cx="9371" cy="6850316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47E067A-FA4B-E69D-F016-C3F7411E9570}"/>
              </a:ext>
            </a:extLst>
          </p:cNvPr>
          <p:cNvCxnSpPr/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owchart: Data 64">
            <a:extLst>
              <a:ext uri="{FF2B5EF4-FFF2-40B4-BE49-F238E27FC236}">
                <a16:creationId xmlns:a16="http://schemas.microsoft.com/office/drawing/2014/main" id="{CC069B3D-5AAB-22C3-0B21-443A5B75EA76}"/>
              </a:ext>
            </a:extLst>
          </p:cNvPr>
          <p:cNvSpPr/>
          <p:nvPr/>
        </p:nvSpPr>
        <p:spPr>
          <a:xfrm>
            <a:off x="3842018" y="3987569"/>
            <a:ext cx="1299156" cy="350062"/>
          </a:xfrm>
          <a:prstGeom prst="flowChartInputOutput">
            <a:avLst/>
          </a:prstGeom>
          <a:solidFill>
            <a:srgbClr val="385B6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</a:t>
            </a:r>
            <a:endParaRPr kumimoji="0" lang="en-US" sz="6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C19DF5C2-6B64-A977-972B-333DE29CB9F1}"/>
              </a:ext>
            </a:extLst>
          </p:cNvPr>
          <p:cNvCxnSpPr>
            <a:cxnSpLocks/>
            <a:stCxn id="65" idx="1"/>
            <a:endCxn id="226" idx="3"/>
          </p:cNvCxnSpPr>
          <p:nvPr/>
        </p:nvCxnSpPr>
        <p:spPr>
          <a:xfrm flipV="1">
            <a:off x="4491596" y="2526698"/>
            <a:ext cx="13168" cy="1460871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AC993E8-26D7-64F7-40B2-08BBEE0BEECE}"/>
              </a:ext>
            </a:extLst>
          </p:cNvPr>
          <p:cNvCxnSpPr>
            <a:cxnSpLocks/>
            <a:stCxn id="226" idx="5"/>
            <a:endCxn id="259" idx="2"/>
          </p:cNvCxnSpPr>
          <p:nvPr/>
        </p:nvCxnSpPr>
        <p:spPr>
          <a:xfrm flipV="1">
            <a:off x="5174787" y="2269608"/>
            <a:ext cx="1976697" cy="49690"/>
          </a:xfrm>
          <a:prstGeom prst="straightConnector1">
            <a:avLst/>
          </a:prstGeom>
          <a:ln w="38100">
            <a:solidFill>
              <a:srgbClr val="C55A1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>
            <a:extLst>
              <a:ext uri="{FF2B5EF4-FFF2-40B4-BE49-F238E27FC236}">
                <a16:creationId xmlns:a16="http://schemas.microsoft.com/office/drawing/2014/main" id="{35084BFE-8CE0-CE76-CEE2-EC0945838CCB}"/>
              </a:ext>
            </a:extLst>
          </p:cNvPr>
          <p:cNvSpPr txBox="1"/>
          <p:nvPr/>
        </p:nvSpPr>
        <p:spPr>
          <a:xfrm>
            <a:off x="6098317" y="2045162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74056F2-4943-8FB8-ED15-290EF051E597}"/>
              </a:ext>
            </a:extLst>
          </p:cNvPr>
          <p:cNvSpPr txBox="1"/>
          <p:nvPr/>
        </p:nvSpPr>
        <p:spPr>
          <a:xfrm>
            <a:off x="4045652" y="3423484"/>
            <a:ext cx="54534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provides</a:t>
            </a:r>
          </a:p>
        </p:txBody>
      </p: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B072B2DF-AE5C-C25C-0651-FE6E95140CF8}"/>
              </a:ext>
            </a:extLst>
          </p:cNvPr>
          <p:cNvCxnSpPr>
            <a:cxnSpLocks/>
            <a:stCxn id="513" idx="5"/>
          </p:cNvCxnSpPr>
          <p:nvPr/>
        </p:nvCxnSpPr>
        <p:spPr>
          <a:xfrm>
            <a:off x="5065309" y="2493591"/>
            <a:ext cx="471217" cy="5032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Flowchart: Data 262">
            <a:extLst>
              <a:ext uri="{FF2B5EF4-FFF2-40B4-BE49-F238E27FC236}">
                <a16:creationId xmlns:a16="http://schemas.microsoft.com/office/drawing/2014/main" id="{7EDCE680-3890-CA48-0014-0BE1F5E5E6A6}"/>
              </a:ext>
            </a:extLst>
          </p:cNvPr>
          <p:cNvSpPr/>
          <p:nvPr/>
        </p:nvSpPr>
        <p:spPr>
          <a:xfrm>
            <a:off x="6968034" y="4007033"/>
            <a:ext cx="1555674" cy="331175"/>
          </a:xfrm>
          <a:prstGeom prst="flowChartInputOutpu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Throughput</a:t>
            </a:r>
          </a:p>
        </p:txBody>
      </p:sp>
      <p:sp>
        <p:nvSpPr>
          <p:cNvPr id="259" name="Flowchart: Data 258">
            <a:extLst>
              <a:ext uri="{FF2B5EF4-FFF2-40B4-BE49-F238E27FC236}">
                <a16:creationId xmlns:a16="http://schemas.microsoft.com/office/drawing/2014/main" id="{B1115164-4346-4A73-ECC1-AC8B171B7836}"/>
              </a:ext>
            </a:extLst>
          </p:cNvPr>
          <p:cNvSpPr/>
          <p:nvPr/>
        </p:nvSpPr>
        <p:spPr>
          <a:xfrm>
            <a:off x="7008163" y="2098274"/>
            <a:ext cx="1433213" cy="342667"/>
          </a:xfrm>
          <a:prstGeom prst="flowChartInputOutput">
            <a:avLst/>
          </a:prstGeom>
          <a:solidFill>
            <a:srgbClr val="2F55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  <a:endParaRPr kumimoji="0" lang="en-US" sz="900" b="1" i="0" u="sng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A6DC4EC9-B2D0-61C7-9F45-C2A5DDB00737}"/>
              </a:ext>
            </a:extLst>
          </p:cNvPr>
          <p:cNvCxnSpPr>
            <a:cxnSpLocks/>
            <a:stCxn id="259" idx="3"/>
            <a:endCxn id="63" idx="7"/>
          </p:cNvCxnSpPr>
          <p:nvPr/>
        </p:nvCxnSpPr>
        <p:spPr>
          <a:xfrm flipH="1">
            <a:off x="6852628" y="2440941"/>
            <a:ext cx="728820" cy="5940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3909F327-BB1D-80CF-57D3-AC330268898D}"/>
              </a:ext>
            </a:extLst>
          </p:cNvPr>
          <p:cNvSpPr txBox="1"/>
          <p:nvPr/>
        </p:nvSpPr>
        <p:spPr>
          <a:xfrm flipH="1">
            <a:off x="6581366" y="251288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71" name="Straight Arrow Connector 470">
            <a:extLst>
              <a:ext uri="{FF2B5EF4-FFF2-40B4-BE49-F238E27FC236}">
                <a16:creationId xmlns:a16="http://schemas.microsoft.com/office/drawing/2014/main" id="{EE535CA9-3F5E-9E8A-26A3-836E5F42CF86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852628" y="3794459"/>
            <a:ext cx="429321" cy="2125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Arrow Connector 501">
            <a:extLst>
              <a:ext uri="{FF2B5EF4-FFF2-40B4-BE49-F238E27FC236}">
                <a16:creationId xmlns:a16="http://schemas.microsoft.com/office/drawing/2014/main" id="{4D899667-A5DC-0D4B-A82A-F83409553213}"/>
              </a:ext>
            </a:extLst>
          </p:cNvPr>
          <p:cNvCxnSpPr>
            <a:cxnSpLocks/>
            <a:stCxn id="65" idx="0"/>
            <a:endCxn id="63" idx="3"/>
          </p:cNvCxnSpPr>
          <p:nvPr/>
        </p:nvCxnSpPr>
        <p:spPr>
          <a:xfrm flipV="1">
            <a:off x="4621512" y="3794459"/>
            <a:ext cx="735721" cy="1931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Oval 519">
            <a:extLst>
              <a:ext uri="{FF2B5EF4-FFF2-40B4-BE49-F238E27FC236}">
                <a16:creationId xmlns:a16="http://schemas.microsoft.com/office/drawing/2014/main" id="{05611CE5-AE71-8D06-99E1-09DCBFAA9F23}"/>
              </a:ext>
            </a:extLst>
          </p:cNvPr>
          <p:cNvSpPr/>
          <p:nvPr/>
        </p:nvSpPr>
        <p:spPr>
          <a:xfrm>
            <a:off x="4205007" y="2070527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9" name="Oval 518">
            <a:extLst>
              <a:ext uri="{FF2B5EF4-FFF2-40B4-BE49-F238E27FC236}">
                <a16:creationId xmlns:a16="http://schemas.microsoft.com/office/drawing/2014/main" id="{0EFB9D72-D683-EA71-C5B8-DA32AB952970}"/>
              </a:ext>
            </a:extLst>
          </p:cNvPr>
          <p:cNvSpPr/>
          <p:nvPr/>
        </p:nvSpPr>
        <p:spPr>
          <a:xfrm>
            <a:off x="4042708" y="2435893"/>
            <a:ext cx="117067" cy="10753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94B284C-4317-D591-B356-FB603B339A4C}"/>
              </a:ext>
            </a:extLst>
          </p:cNvPr>
          <p:cNvGrpSpPr/>
          <p:nvPr/>
        </p:nvGrpSpPr>
        <p:grpSpPr>
          <a:xfrm>
            <a:off x="3968745" y="2111898"/>
            <a:ext cx="1340047" cy="414800"/>
            <a:chOff x="3785616" y="2074858"/>
            <a:chExt cx="1340047" cy="414800"/>
          </a:xfrm>
        </p:grpSpPr>
        <p:sp>
          <p:nvSpPr>
            <p:cNvPr id="226" name="Flowchart: Data 225">
              <a:extLst>
                <a:ext uri="{FF2B5EF4-FFF2-40B4-BE49-F238E27FC236}">
                  <a16:creationId xmlns:a16="http://schemas.microsoft.com/office/drawing/2014/main" id="{B6A4DC22-F205-FCF6-7876-C95C2A34C056}"/>
                </a:ext>
              </a:extLst>
            </p:cNvPr>
            <p:cNvSpPr/>
            <p:nvPr/>
          </p:nvSpPr>
          <p:spPr>
            <a:xfrm>
              <a:off x="3785616" y="2074858"/>
              <a:ext cx="1340047" cy="414800"/>
            </a:xfrm>
            <a:prstGeom prst="flowChartInputOutput">
              <a:avLst/>
            </a:prstGeom>
            <a:solidFill>
              <a:srgbClr val="C6645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sng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Feedback</a:t>
              </a:r>
              <a:endParaRPr kumimoji="0" lang="en-US" sz="8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39B46361-E9DB-AA99-4E3C-542ED3A0F1E8}"/>
                </a:ext>
              </a:extLst>
            </p:cNvPr>
            <p:cNvSpPr/>
            <p:nvPr/>
          </p:nvSpPr>
          <p:spPr>
            <a:xfrm>
              <a:off x="4782257" y="2364768"/>
              <a:ext cx="117067" cy="107530"/>
            </a:xfrm>
            <a:prstGeom prst="ellipse">
              <a:avLst/>
            </a:prstGeom>
            <a:solidFill>
              <a:srgbClr val="C6645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2FA62B5C-8D6D-74C4-CA01-6D6410CAEF75}"/>
              </a:ext>
            </a:extLst>
          </p:cNvPr>
          <p:cNvSpPr/>
          <p:nvPr/>
        </p:nvSpPr>
        <p:spPr>
          <a:xfrm>
            <a:off x="5047527" y="2877694"/>
            <a:ext cx="2114807" cy="1074057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 u="sng" dirty="0">
                <a:solidFill>
                  <a:prstClr val="black"/>
                </a:solidFill>
                <a:latin typeface="Calibri" panose="020F0502020204030204"/>
              </a:rPr>
              <a:t>Ecological</a:t>
            </a: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Mental Functioning Ontology</a:t>
            </a:r>
          </a:p>
        </p:txBody>
      </p:sp>
      <p:cxnSp>
        <p:nvCxnSpPr>
          <p:cNvPr id="551" name="Straight Arrow Connector 550">
            <a:extLst>
              <a:ext uri="{FF2B5EF4-FFF2-40B4-BE49-F238E27FC236}">
                <a16:creationId xmlns:a16="http://schemas.microsoft.com/office/drawing/2014/main" id="{09612167-0C68-A85B-48D1-CAD2E285E4B9}"/>
              </a:ext>
            </a:extLst>
          </p:cNvPr>
          <p:cNvCxnSpPr>
            <a:cxnSpLocks/>
          </p:cNvCxnSpPr>
          <p:nvPr/>
        </p:nvCxnSpPr>
        <p:spPr>
          <a:xfrm flipV="1">
            <a:off x="5114869" y="2416173"/>
            <a:ext cx="1877473" cy="294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TextBox 553">
            <a:extLst>
              <a:ext uri="{FF2B5EF4-FFF2-40B4-BE49-F238E27FC236}">
                <a16:creationId xmlns:a16="http://schemas.microsoft.com/office/drawing/2014/main" id="{6C25DEC5-635F-4EDB-5FCE-15259F1D8988}"/>
              </a:ext>
            </a:extLst>
          </p:cNvPr>
          <p:cNvSpPr txBox="1"/>
          <p:nvPr/>
        </p:nvSpPr>
        <p:spPr>
          <a:xfrm flipH="1">
            <a:off x="4783775" y="2621840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5" name="TextBox 554">
            <a:extLst>
              <a:ext uri="{FF2B5EF4-FFF2-40B4-BE49-F238E27FC236}">
                <a16:creationId xmlns:a16="http://schemas.microsoft.com/office/drawing/2014/main" id="{0AFC5F84-17B6-87E4-0E32-9A5172EBF42C}"/>
              </a:ext>
            </a:extLst>
          </p:cNvPr>
          <p:cNvSpPr txBox="1"/>
          <p:nvPr/>
        </p:nvSpPr>
        <p:spPr>
          <a:xfrm flipH="1">
            <a:off x="6975763" y="3700975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6" name="TextBox 555">
            <a:extLst>
              <a:ext uri="{FF2B5EF4-FFF2-40B4-BE49-F238E27FC236}">
                <a16:creationId xmlns:a16="http://schemas.microsoft.com/office/drawing/2014/main" id="{E35A9E3D-94B5-69E9-BE74-19051C5860C9}"/>
              </a:ext>
            </a:extLst>
          </p:cNvPr>
          <p:cNvSpPr txBox="1"/>
          <p:nvPr/>
        </p:nvSpPr>
        <p:spPr>
          <a:xfrm flipH="1">
            <a:off x="5114869" y="3809683"/>
            <a:ext cx="5754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i="1" dirty="0">
                <a:solidFill>
                  <a:prstClr val="black"/>
                </a:solidFill>
                <a:latin typeface="Calibri" panose="020F0502020204030204"/>
              </a:rPr>
              <a:t>part_of</a:t>
            </a:r>
            <a:endParaRPr kumimoji="0" lang="en-US" sz="10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81" name="Straight Arrow Connector 580">
            <a:extLst>
              <a:ext uri="{FF2B5EF4-FFF2-40B4-BE49-F238E27FC236}">
                <a16:creationId xmlns:a16="http://schemas.microsoft.com/office/drawing/2014/main" id="{F344F0FB-DD6E-4B76-27ED-E8E94DD40C89}"/>
              </a:ext>
            </a:extLst>
          </p:cNvPr>
          <p:cNvCxnSpPr>
            <a:cxnSpLocks/>
            <a:stCxn id="263" idx="1"/>
          </p:cNvCxnSpPr>
          <p:nvPr/>
        </p:nvCxnSpPr>
        <p:spPr>
          <a:xfrm flipH="1" flipV="1">
            <a:off x="7717270" y="2429449"/>
            <a:ext cx="28601" cy="1577584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traight Arrow Connector 583">
            <a:extLst>
              <a:ext uri="{FF2B5EF4-FFF2-40B4-BE49-F238E27FC236}">
                <a16:creationId xmlns:a16="http://schemas.microsoft.com/office/drawing/2014/main" id="{41BAE91F-2371-4BE2-587E-8F6F72B3D375}"/>
              </a:ext>
            </a:extLst>
          </p:cNvPr>
          <p:cNvCxnSpPr>
            <a:cxnSpLocks/>
            <a:stCxn id="65" idx="5"/>
            <a:endCxn id="263" idx="2"/>
          </p:cNvCxnSpPr>
          <p:nvPr/>
        </p:nvCxnSpPr>
        <p:spPr>
          <a:xfrm>
            <a:off x="5011258" y="4162600"/>
            <a:ext cx="2112343" cy="10021"/>
          </a:xfrm>
          <a:prstGeom prst="straightConnector1">
            <a:avLst/>
          </a:prstGeom>
          <a:ln w="28575" cmpd="thickThin">
            <a:solidFill>
              <a:srgbClr val="51838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TextBox 490">
            <a:extLst>
              <a:ext uri="{FF2B5EF4-FFF2-40B4-BE49-F238E27FC236}">
                <a16:creationId xmlns:a16="http://schemas.microsoft.com/office/drawing/2014/main" id="{AF990325-F5B8-DCED-92C7-7F98B78FD7FE}"/>
              </a:ext>
            </a:extLst>
          </p:cNvPr>
          <p:cNvSpPr txBox="1"/>
          <p:nvPr/>
        </p:nvSpPr>
        <p:spPr>
          <a:xfrm>
            <a:off x="6087038" y="3988700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E85610F7-48C5-72A7-DA3A-AD21A4292E65}"/>
              </a:ext>
            </a:extLst>
          </p:cNvPr>
          <p:cNvSpPr txBox="1"/>
          <p:nvPr/>
        </p:nvSpPr>
        <p:spPr>
          <a:xfrm>
            <a:off x="7712800" y="3103579"/>
            <a:ext cx="40235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 dirty="0">
                <a:solidFill>
                  <a:prstClr val="black"/>
                </a:solidFill>
                <a:latin typeface="Calibri" panose="020F0502020204030204"/>
              </a:rPr>
              <a:t>uses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379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0D0531C-6DC9-CFF8-029A-C8FB977A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62" y="1062037"/>
            <a:ext cx="9744075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3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7C0786-837B-DCA0-41C7-422A6F73A66A}"/>
              </a:ext>
            </a:extLst>
          </p:cNvPr>
          <p:cNvGrpSpPr/>
          <p:nvPr/>
        </p:nvGrpSpPr>
        <p:grpSpPr>
          <a:xfrm>
            <a:off x="2743200" y="1268067"/>
            <a:ext cx="7814663" cy="4625588"/>
            <a:chOff x="1306286" y="1268067"/>
            <a:chExt cx="9251577" cy="4625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E362A-9241-068F-760B-A70E23961B8F}"/>
                </a:ext>
              </a:extLst>
            </p:cNvPr>
            <p:cNvSpPr/>
            <p:nvPr/>
          </p:nvSpPr>
          <p:spPr>
            <a:xfrm>
              <a:off x="1306286" y="1268067"/>
              <a:ext cx="9251577" cy="46255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C5CB1-7401-BBAD-236B-93A1CCD4F2A3}"/>
                </a:ext>
              </a:extLst>
            </p:cNvPr>
            <p:cNvSpPr txBox="1"/>
            <p:nvPr/>
          </p:nvSpPr>
          <p:spPr>
            <a:xfrm>
              <a:off x="5113723" y="1386614"/>
              <a:ext cx="1459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Context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F86A69-386A-A2FA-A5FE-F31BF9276769}"/>
              </a:ext>
            </a:extLst>
          </p:cNvPr>
          <p:cNvGrpSpPr/>
          <p:nvPr/>
        </p:nvGrpSpPr>
        <p:grpSpPr>
          <a:xfrm>
            <a:off x="3742123" y="2289842"/>
            <a:ext cx="6507097" cy="3321710"/>
            <a:chOff x="3742123" y="2289842"/>
            <a:chExt cx="6507097" cy="33217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533120-26B2-B9BD-61AD-66228C5AC096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B21782-C42F-021E-4DBE-A4169FC85346}"/>
                </a:ext>
              </a:extLst>
            </p:cNvPr>
            <p:cNvSpPr txBox="1"/>
            <p:nvPr/>
          </p:nvSpPr>
          <p:spPr>
            <a:xfrm>
              <a:off x="6103686" y="2320578"/>
              <a:ext cx="178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Environment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68C9FC-D82B-9260-5C2A-CD7F31DD14CA}"/>
              </a:ext>
            </a:extLst>
          </p:cNvPr>
          <p:cNvGrpSpPr/>
          <p:nvPr/>
        </p:nvGrpSpPr>
        <p:grpSpPr>
          <a:xfrm>
            <a:off x="4729524" y="3050561"/>
            <a:ext cx="5287895" cy="2420825"/>
            <a:chOff x="3742123" y="2289842"/>
            <a:chExt cx="6507097" cy="33217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0FCCB8-5C30-771F-DDE6-C926457D8EB5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DFC7F-4D5F-A15C-7C2B-B3402246583F}"/>
                </a:ext>
              </a:extLst>
            </p:cNvPr>
            <p:cNvSpPr txBox="1"/>
            <p:nvPr/>
          </p:nvSpPr>
          <p:spPr>
            <a:xfrm>
              <a:off x="5423660" y="2527558"/>
              <a:ext cx="4016305" cy="63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Environmental Factors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58428CD-FA3B-4FE1-9FD3-66963290FD35}"/>
              </a:ext>
            </a:extLst>
          </p:cNvPr>
          <p:cNvSpPr/>
          <p:nvPr/>
        </p:nvSpPr>
        <p:spPr>
          <a:xfrm>
            <a:off x="5177172" y="3713672"/>
            <a:ext cx="2430021" cy="860506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F1A1B-7A87-BA7F-481E-BD82CEAAF8E5}"/>
              </a:ext>
            </a:extLst>
          </p:cNvPr>
          <p:cNvSpPr/>
          <p:nvPr/>
        </p:nvSpPr>
        <p:spPr>
          <a:xfrm>
            <a:off x="7530353" y="4019927"/>
            <a:ext cx="2354693" cy="852525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7A90A3-4E2E-846A-BDCB-E8B302B359F6}"/>
              </a:ext>
            </a:extLst>
          </p:cNvPr>
          <p:cNvGrpSpPr/>
          <p:nvPr/>
        </p:nvGrpSpPr>
        <p:grpSpPr>
          <a:xfrm>
            <a:off x="1183342" y="737667"/>
            <a:ext cx="9526922" cy="5308388"/>
            <a:chOff x="1183342" y="737667"/>
            <a:chExt cx="9526922" cy="5308388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696106-58B5-B17C-C92D-BFFF34C5214E}"/>
                </a:ext>
              </a:extLst>
            </p:cNvPr>
            <p:cNvSpPr/>
            <p:nvPr/>
          </p:nvSpPr>
          <p:spPr>
            <a:xfrm>
              <a:off x="1183342" y="737667"/>
              <a:ext cx="9526922" cy="5308388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44DE-20CB-D26F-761B-F4BEEF147D91}"/>
                </a:ext>
              </a:extLst>
            </p:cNvPr>
            <p:cNvSpPr txBox="1"/>
            <p:nvPr/>
          </p:nvSpPr>
          <p:spPr>
            <a:xfrm>
              <a:off x="1346786" y="2549000"/>
              <a:ext cx="123297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External</a:t>
              </a:r>
            </a:p>
            <a:p>
              <a:r>
                <a:rPr lang="en-US" sz="2400" u="sng" dirty="0">
                  <a:solidFill>
                    <a:schemeClr val="accent1"/>
                  </a:solidFill>
                </a:rPr>
                <a:t>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1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4B7C0786-837B-DCA0-41C7-422A6F73A66A}"/>
              </a:ext>
            </a:extLst>
          </p:cNvPr>
          <p:cNvGrpSpPr/>
          <p:nvPr/>
        </p:nvGrpSpPr>
        <p:grpSpPr>
          <a:xfrm>
            <a:off x="2743200" y="1268067"/>
            <a:ext cx="7814663" cy="4625588"/>
            <a:chOff x="1306286" y="1268067"/>
            <a:chExt cx="9251577" cy="462558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9EE362A-9241-068F-760B-A70E23961B8F}"/>
                </a:ext>
              </a:extLst>
            </p:cNvPr>
            <p:cNvSpPr/>
            <p:nvPr/>
          </p:nvSpPr>
          <p:spPr>
            <a:xfrm>
              <a:off x="1306286" y="1268067"/>
              <a:ext cx="9251577" cy="46255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4C5CB1-7401-BBAD-236B-93A1CCD4F2A3}"/>
                </a:ext>
              </a:extLst>
            </p:cNvPr>
            <p:cNvSpPr txBox="1"/>
            <p:nvPr/>
          </p:nvSpPr>
          <p:spPr>
            <a:xfrm>
              <a:off x="5113723" y="1386614"/>
              <a:ext cx="14596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Context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AF86A69-386A-A2FA-A5FE-F31BF9276769}"/>
              </a:ext>
            </a:extLst>
          </p:cNvPr>
          <p:cNvGrpSpPr/>
          <p:nvPr/>
        </p:nvGrpSpPr>
        <p:grpSpPr>
          <a:xfrm>
            <a:off x="3742123" y="2289842"/>
            <a:ext cx="6507097" cy="3321710"/>
            <a:chOff x="3742123" y="2289842"/>
            <a:chExt cx="6507097" cy="332171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533120-26B2-B9BD-61AD-66228C5AC096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B21782-C42F-021E-4DBE-A4169FC85346}"/>
                </a:ext>
              </a:extLst>
            </p:cNvPr>
            <p:cNvSpPr txBox="1"/>
            <p:nvPr/>
          </p:nvSpPr>
          <p:spPr>
            <a:xfrm>
              <a:off x="6103686" y="2320578"/>
              <a:ext cx="178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Environment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68C9FC-D82B-9260-5C2A-CD7F31DD14CA}"/>
              </a:ext>
            </a:extLst>
          </p:cNvPr>
          <p:cNvGrpSpPr/>
          <p:nvPr/>
        </p:nvGrpSpPr>
        <p:grpSpPr>
          <a:xfrm>
            <a:off x="4729524" y="3050561"/>
            <a:ext cx="5287895" cy="2420825"/>
            <a:chOff x="3742123" y="2289842"/>
            <a:chExt cx="6507097" cy="332171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F0FCCB8-5C30-771F-DDE6-C926457D8EB5}"/>
                </a:ext>
              </a:extLst>
            </p:cNvPr>
            <p:cNvSpPr/>
            <p:nvPr/>
          </p:nvSpPr>
          <p:spPr>
            <a:xfrm>
              <a:off x="3742123" y="2289842"/>
              <a:ext cx="6507097" cy="332171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6DFC7F-4D5F-A15C-7C2B-B3402246583F}"/>
                </a:ext>
              </a:extLst>
            </p:cNvPr>
            <p:cNvSpPr txBox="1"/>
            <p:nvPr/>
          </p:nvSpPr>
          <p:spPr>
            <a:xfrm>
              <a:off x="5423660" y="2527558"/>
              <a:ext cx="4016305" cy="6334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Environmental Factors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D58428CD-FA3B-4FE1-9FD3-66963290FD35}"/>
              </a:ext>
            </a:extLst>
          </p:cNvPr>
          <p:cNvSpPr/>
          <p:nvPr/>
        </p:nvSpPr>
        <p:spPr>
          <a:xfrm>
            <a:off x="5177172" y="3713672"/>
            <a:ext cx="2430021" cy="860506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Social Environments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F1A1B-7A87-BA7F-481E-BD82CEAAF8E5}"/>
              </a:ext>
            </a:extLst>
          </p:cNvPr>
          <p:cNvSpPr/>
          <p:nvPr/>
        </p:nvSpPr>
        <p:spPr>
          <a:xfrm>
            <a:off x="7530353" y="4019927"/>
            <a:ext cx="2354693" cy="852525"/>
          </a:xfrm>
          <a:prstGeom prst="ellipse">
            <a:avLst/>
          </a:prstGeom>
          <a:solidFill>
            <a:srgbClr val="7698D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Physical Environments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C7A90A3-4E2E-846A-BDCB-E8B302B359F6}"/>
              </a:ext>
            </a:extLst>
          </p:cNvPr>
          <p:cNvGrpSpPr/>
          <p:nvPr/>
        </p:nvGrpSpPr>
        <p:grpSpPr>
          <a:xfrm>
            <a:off x="1183342" y="737667"/>
            <a:ext cx="9526922" cy="5308388"/>
            <a:chOff x="1183342" y="737667"/>
            <a:chExt cx="9526922" cy="5308388"/>
          </a:xfrm>
          <a:noFill/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7696106-58B5-B17C-C92D-BFFF34C5214E}"/>
                </a:ext>
              </a:extLst>
            </p:cNvPr>
            <p:cNvSpPr/>
            <p:nvPr/>
          </p:nvSpPr>
          <p:spPr>
            <a:xfrm>
              <a:off x="1183342" y="737667"/>
              <a:ext cx="9526922" cy="5308388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9A644DE-20CB-D26F-761B-F4BEEF147D91}"/>
                </a:ext>
              </a:extLst>
            </p:cNvPr>
            <p:cNvSpPr txBox="1"/>
            <p:nvPr/>
          </p:nvSpPr>
          <p:spPr>
            <a:xfrm>
              <a:off x="1346786" y="2549000"/>
              <a:ext cx="123297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2400" u="sng" dirty="0">
                  <a:solidFill>
                    <a:schemeClr val="accent1"/>
                  </a:solidFill>
                </a:rPr>
                <a:t>External</a:t>
              </a:r>
            </a:p>
            <a:p>
              <a:r>
                <a:rPr lang="en-US" sz="2400" u="sng" dirty="0">
                  <a:solidFill>
                    <a:schemeClr val="accent1"/>
                  </a:solidFill>
                </a:rPr>
                <a:t>Factors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7870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0853FBA342F1439B1E03C364E3AF64" ma:contentTypeVersion="18" ma:contentTypeDescription="Create a new document." ma:contentTypeScope="" ma:versionID="b473cb13b29a9ff7b19694f6b2f73718">
  <xsd:schema xmlns:xsd="http://www.w3.org/2001/XMLSchema" xmlns:xs="http://www.w3.org/2001/XMLSchema" xmlns:p="http://schemas.microsoft.com/office/2006/metadata/properties" xmlns:ns2="48f24ce9-3fee-408f-adaa-6c70c8fcad88" xmlns:ns3="0c85289e-a0a4-4193-8a36-83840327cccf" targetNamespace="http://schemas.microsoft.com/office/2006/metadata/properties" ma:root="true" ma:fieldsID="6fe4fbd77109f000862c0d72bea26d08" ns2:_="" ns3:_="">
    <xsd:import namespace="48f24ce9-3fee-408f-adaa-6c70c8fcad88"/>
    <xsd:import namespace="0c85289e-a0a4-4193-8a36-83840327cc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f24ce9-3fee-408f-adaa-6c70c8fcad8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8ce9f98e-9ad5-43de-b59a-72d7e946aae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85289e-a0a4-4193-8a36-83840327cccf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89a0ab4-6ae7-4309-92fa-9a7557b0991c}" ma:internalName="TaxCatchAll" ma:showField="CatchAllData" ma:web="0c85289e-a0a4-4193-8a36-83840327cc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8f24ce9-3fee-408f-adaa-6c70c8fcad88">
      <Terms xmlns="http://schemas.microsoft.com/office/infopath/2007/PartnerControls"/>
    </lcf76f155ced4ddcb4097134ff3c332f>
    <TaxCatchAll xmlns="0c85289e-a0a4-4193-8a36-83840327cccf" xsi:nil="true"/>
  </documentManagement>
</p:properties>
</file>

<file path=customXml/itemProps1.xml><?xml version="1.0" encoding="utf-8"?>
<ds:datastoreItem xmlns:ds="http://schemas.openxmlformats.org/officeDocument/2006/customXml" ds:itemID="{A19F7D19-8AD2-4541-944A-9AE4FC51310B}">
  <ds:schemaRefs>
    <ds:schemaRef ds:uri="0c85289e-a0a4-4193-8a36-83840327cccf"/>
    <ds:schemaRef ds:uri="48f24ce9-3fee-408f-adaa-6c70c8fcad8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F8CB0804-9082-4C7E-8C9D-657B068A66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5567AC-8E79-4DE1-9890-5D7B4D6EF902}">
  <ds:schemaRefs>
    <ds:schemaRef ds:uri="48f24ce9-3fee-408f-adaa-6c70c8fcad88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infopath/2007/PartnerControls"/>
    <ds:schemaRef ds:uri="0c85289e-a0a4-4193-8a36-83840327cccf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14b77578-9773-42d5-8507-251ca2dc2b06}" enabled="0" method="" siteId="{14b77578-9773-42d5-8507-251ca2dc2b0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15965</TotalTime>
  <Words>356</Words>
  <Application>Microsoft Office PowerPoint</Application>
  <PresentationFormat>Widescreen</PresentationFormat>
  <Paragraphs>157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Ecological Mental Functioning Ontology (EMFO) Graph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Divita, Guy (NIH/CC/RMD) [C]</dc:creator>
  <cp:lastModifiedBy>Divita, Guy (NIH/CC/RMD) [C]</cp:lastModifiedBy>
  <cp:revision>10</cp:revision>
  <dcterms:created xsi:type="dcterms:W3CDTF">2023-12-12T13:42:58Z</dcterms:created>
  <dcterms:modified xsi:type="dcterms:W3CDTF">2024-03-13T18:13:02Z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0x010100DC0853FBA342F1439B1E03C364E3AF64</vt:lpwstr>
  </property>
</Properties>
</file>