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50" r:id="rId6"/>
    <p:sldId id="348" r:id="rId7"/>
    <p:sldId id="284" r:id="rId8"/>
    <p:sldId id="285" r:id="rId9"/>
    <p:sldId id="287" r:id="rId10"/>
    <p:sldId id="289" r:id="rId11"/>
    <p:sldId id="342" r:id="rId12"/>
    <p:sldId id="340" r:id="rId13"/>
    <p:sldId id="341" r:id="rId14"/>
    <p:sldId id="343" r:id="rId15"/>
    <p:sldId id="283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B62"/>
    <a:srgbClr val="00B050"/>
    <a:srgbClr val="BF9000"/>
    <a:srgbClr val="002060"/>
    <a:srgbClr val="666699"/>
    <a:srgbClr val="000000"/>
    <a:srgbClr val="D9D9D9"/>
    <a:srgbClr val="E2EAF6"/>
    <a:srgbClr val="FBE5D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50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8C42-4BCB-4B25-8332-4DE085FF2919}" type="datetimeFigureOut"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CDE2-39B7-4961-B87B-6CC465D76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/>
              <a:t>Black and blue lines on bottom overlap and hard to tell where going.</a:t>
            </a:r>
          </a:p>
          <a:p>
            <a:r>
              <a:rPr lang="en-US" sz="800"/>
              <a:t>Person Factors is part of the Person.  Person has a role as patient.</a:t>
            </a:r>
          </a:p>
          <a:p>
            <a:r>
              <a:rPr lang="en-US" sz="800"/>
              <a:t>I would remove “functioning observed by others” as it is not an activity of the person.    Have the relationship in opposite direction as Observer &gt; observes &gt; observed behavior. </a:t>
            </a:r>
          </a:p>
          <a:p>
            <a:r>
              <a:rPr lang="en-US" sz="800"/>
              <a:t>Functioning performance is a realization of mental functioning.  Would remove “realization of” from Mental functioning to mental functions.  Uses is enough.  </a:t>
            </a:r>
          </a:p>
          <a:p>
            <a:r>
              <a:rPr lang="en-US" sz="800"/>
              <a:t>Uses and realizes is not the same.  Can you separate them in the legend?  </a:t>
            </a:r>
          </a:p>
          <a:p>
            <a:r>
              <a:rPr lang="en-US" sz="800"/>
              <a:t>Maybe drop the word “activities” after Communication, Mobility, self-care, domestic life since they have a relationship of is a Activities</a:t>
            </a:r>
          </a:p>
          <a:p>
            <a:r>
              <a:rPr lang="en-US" sz="800"/>
              <a:t>Person factors is a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DE2-39B7-4961-B87B-6CC465D76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66AC-95F9-4E4D-30D2-35698687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F2417-F7EF-4E5F-ACD0-33E7DDC7A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CE1EE-4BED-BF44-6D8C-6A151E9A1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0795E-7715-8AB0-AC46-DEC3E97DB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DE2-39B7-4961-B87B-6CC465D76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conceptualization represents functioning from the perspective of the individual</a:t>
            </a:r>
          </a:p>
          <a:p>
            <a:r>
              <a:rPr lang="en-US"/>
              <a:t>Orientation to the Model of Mental Functioning and how it aligns with the ICF.  We put Personal Factors as Input and Throughput.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3BE358-DAE0-428C-A2EE-4FDA9CB9F0B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8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43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DE2-39B7-4961-B87B-6CC465D76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7E3-5FFC-122E-22E0-8C23CCE1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4A32-6D8E-3D55-86F6-0B50D74D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C319-4F71-B671-D76D-6DF88CA2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678-B19B-FDFF-897A-71E54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18A-5AFA-716D-5DFA-0B711B32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459B-50DE-1802-0A89-81C41F1F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BB3C4-B5A5-456F-8173-858BB1EA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C330-DEF7-6C3A-0484-53020D1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ADC9-46E3-3C82-BA9F-F5EC32B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81C-EAB0-228D-F14E-5A354E91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18040-A38F-17D9-6C1E-2F04B5AD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B7BF-4CF0-9061-21E4-EFE0AD1C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586-5737-BD95-6132-73EDD76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9EC0-237A-38B6-7CE8-8E51C15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873A-4934-7CCD-6EB4-8472BE5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780-1A12-6370-314C-6FCF7B8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0A79-F225-483C-44F4-1AB51AE0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D9E-C3AB-C975-CE86-7E566C05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9F3D-68B3-EA4B-DA9F-506020B1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0331-B24A-E171-39D3-CED52F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0BF4-F673-9C6B-DCB1-39D3C83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A2B5-3889-C1D6-EAFA-489DD0BB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73CE-226F-7341-E320-EAF5D84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3AFA-5A0C-296C-D5A3-F5BE9AB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B220-1295-FC1A-D0B1-70EB6CD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CF1-59DF-6A59-FC1B-126FCFE9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4433-73D7-DD2F-47A0-EF575DD9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DB517-94B1-9C5A-A1B9-6F0ACD8F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D3D0-16BD-FF1C-63C7-F53D604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6C10-F05D-83EC-0EF2-9A7D7EFF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ADFB-E94F-0EE7-C45A-D5ED10DA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5F00-238F-F180-BB04-A0A81B64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5F69-AFE9-9B01-BC5B-5044507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E67B-E906-E49F-BE8E-4D447635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2B9-DE63-1951-F68E-C1E0BD48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16429-80F4-3377-C2A2-8B270271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5945-DEA3-E749-864D-E29F5B6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8F9D2-3A30-B686-1501-3AF8EB2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6D945-952F-002C-ACE0-0F5CCE8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17D-1583-066B-AA14-AEF28E80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498C-F9FA-0141-87D9-3092D2B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E090B-6A18-73C8-D447-B6337537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FEB3-C510-59F3-B77F-88623B33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059B2-FF5B-3FE7-4CAA-7CC4E8A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A902F-2CAB-D544-4308-0FA8B75B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EEF4-56E6-9E90-3A32-1FA83CC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F53-5872-CD35-F1F8-9E515DA2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1CC7-5BF2-9E54-D398-EDB5628B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BD3B9-1611-9CD3-A0A3-9AAC4DD1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7FB0-5667-7310-D27D-0B14BFB5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2AE0-CBDC-DE2A-0F61-EA0ADBD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4462-E7E7-59F5-3CB8-B9DE8FD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C8AF-38E2-D13A-8E6D-F88FF96B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0F2DC-2492-B600-AA11-49975671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D436-EE33-CCAD-C3A2-057FC36E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666D-FCF0-B179-219D-3FF7A9B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AEEC-4BD3-B37F-8FE0-7D25236F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7FE7-E0D5-4B3E-0D73-657C14C5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6FDC6-2FFD-1549-ABD0-6906E7D6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AE71-5963-8CF0-C707-65B9F407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40E1-EAD2-9EE2-D0E0-AEB07678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2C81-8890-441B-A825-08A6DAE9B25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2D88-7E9B-1B4A-B45E-DF895141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B3A3-B5B3-4A3A-EAE3-995E1BDF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AEC-742B-2B58-E739-737256B75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Ecological Mental Functioning Ontology (EMFO)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7889-8BF8-9C91-1F17-EA510457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620710" cy="16557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2024-06-14</a:t>
            </a:r>
          </a:p>
          <a:p>
            <a:r>
              <a:rPr lang="en-US"/>
              <a:t>2024-09-27</a:t>
            </a:r>
          </a:p>
          <a:p>
            <a:r>
              <a:rPr lang="en-US"/>
              <a:t>2024-11-01</a:t>
            </a:r>
          </a:p>
          <a:p>
            <a:r>
              <a:rPr lang="en-US"/>
              <a:t>2024-12-04</a:t>
            </a:r>
          </a:p>
          <a:p>
            <a:r>
              <a:rPr lang="en-US"/>
              <a:t>Revised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1A083E-19AC-AF32-D02E-1C5A0F492705}"/>
              </a:ext>
            </a:extLst>
          </p:cNvPr>
          <p:cNvSpPr txBox="1">
            <a:spLocks/>
          </p:cNvSpPr>
          <p:nvPr/>
        </p:nvSpPr>
        <p:spPr>
          <a:xfrm>
            <a:off x="4564878" y="3602038"/>
            <a:ext cx="2696534" cy="1758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2025-02-03</a:t>
            </a:r>
          </a:p>
          <a:p>
            <a:r>
              <a:rPr lang="en-US" sz="1400" dirty="0"/>
              <a:t>2025-02-13</a:t>
            </a:r>
          </a:p>
          <a:p>
            <a:r>
              <a:rPr lang="en-US" sz="1400" dirty="0"/>
              <a:t>2025-05-09</a:t>
            </a:r>
          </a:p>
          <a:p>
            <a:r>
              <a:rPr lang="en-US" sz="1400" dirty="0"/>
              <a:t>2025-05-12</a:t>
            </a:r>
          </a:p>
          <a:p>
            <a:r>
              <a:rPr lang="en-US" sz="1400" dirty="0"/>
              <a:t>2025-05-16</a:t>
            </a:r>
          </a:p>
          <a:p>
            <a:r>
              <a:rPr lang="en-US" sz="1400" dirty="0"/>
              <a:t>Revised</a:t>
            </a:r>
          </a:p>
        </p:txBody>
      </p:sp>
    </p:spTree>
    <p:extLst>
      <p:ext uri="{BB962C8B-B14F-4D97-AF65-F5344CB8AC3E}">
        <p14:creationId xmlns:p14="http://schemas.microsoft.com/office/powerpoint/2010/main" val="10581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87E45D-63A3-DF00-22A4-FBB2006E559F}"/>
              </a:ext>
            </a:extLst>
          </p:cNvPr>
          <p:cNvSpPr/>
          <p:nvPr/>
        </p:nvSpPr>
        <p:spPr>
          <a:xfrm>
            <a:off x="5963134" y="3512083"/>
            <a:ext cx="849767" cy="246297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64D7AC-46FD-D737-FD87-DDAE212FE038}"/>
              </a:ext>
            </a:extLst>
          </p:cNvPr>
          <p:cNvCxnSpPr>
            <a:cxnSpLocks/>
            <a:stCxn id="31" idx="2"/>
            <a:endCxn id="5" idx="1"/>
          </p:cNvCxnSpPr>
          <p:nvPr/>
        </p:nvCxnSpPr>
        <p:spPr>
          <a:xfrm>
            <a:off x="3396976" y="4023189"/>
            <a:ext cx="677752" cy="21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136CCC-E0FB-552A-6092-3BD2233CDC6D}"/>
              </a:ext>
            </a:extLst>
          </p:cNvPr>
          <p:cNvSpPr/>
          <p:nvPr/>
        </p:nvSpPr>
        <p:spPr>
          <a:xfrm>
            <a:off x="4064012" y="5121574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29BB1-9A06-227D-A90E-EA58542C2B4D}"/>
              </a:ext>
            </a:extLst>
          </p:cNvPr>
          <p:cNvSpPr/>
          <p:nvPr/>
        </p:nvSpPr>
        <p:spPr>
          <a:xfrm>
            <a:off x="4074728" y="4069704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43019-4B9D-F0A3-93E3-5612FE14BC6E}"/>
              </a:ext>
            </a:extLst>
          </p:cNvPr>
          <p:cNvSpPr/>
          <p:nvPr/>
        </p:nvSpPr>
        <p:spPr>
          <a:xfrm>
            <a:off x="4111870" y="3533996"/>
            <a:ext cx="724258" cy="253394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8A40F9-1CD6-33BF-5FD3-27A17E0D193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73999" y="3471363"/>
            <a:ext cx="1102946" cy="598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D2E9D8-1F5E-5082-E90A-A54303358608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462960" y="4401535"/>
            <a:ext cx="11039" cy="720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12A71B-692D-0617-889F-F5909A58D9AD}"/>
              </a:ext>
            </a:extLst>
          </p:cNvPr>
          <p:cNvSpPr txBox="1"/>
          <p:nvPr/>
        </p:nvSpPr>
        <p:spPr>
          <a:xfrm>
            <a:off x="6469950" y="402318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6AF56-9BAC-0A02-155F-4AF3CE1DAD85}"/>
              </a:ext>
            </a:extLst>
          </p:cNvPr>
          <p:cNvSpPr txBox="1"/>
          <p:nvPr/>
        </p:nvSpPr>
        <p:spPr>
          <a:xfrm>
            <a:off x="4420571" y="4462599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43D08-E22E-CDB9-66AF-45DB3664B7C0}"/>
              </a:ext>
            </a:extLst>
          </p:cNvPr>
          <p:cNvGrpSpPr/>
          <p:nvPr/>
        </p:nvGrpSpPr>
        <p:grpSpPr>
          <a:xfrm>
            <a:off x="7213125" y="2383943"/>
            <a:ext cx="798430" cy="259832"/>
            <a:chOff x="6395481" y="4466587"/>
            <a:chExt cx="798430" cy="25983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3FD6DB0-7FA4-85EA-1C40-CDDE7263D2A2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5234E5-7005-7B19-ACBC-CC05F3D38E41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Pentagon 27">
            <a:extLst>
              <a:ext uri="{FF2B5EF4-FFF2-40B4-BE49-F238E27FC236}">
                <a16:creationId xmlns:a16="http://schemas.microsoft.com/office/drawing/2014/main" id="{6954DA43-90DC-1DA1-068E-E0C01D3D8005}"/>
              </a:ext>
            </a:extLst>
          </p:cNvPr>
          <p:cNvSpPr/>
          <p:nvPr/>
        </p:nvSpPr>
        <p:spPr>
          <a:xfrm>
            <a:off x="7025003" y="3608248"/>
            <a:ext cx="892854" cy="34937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F5FE71-5BA1-6F48-D180-781E82B2E752}"/>
              </a:ext>
            </a:extLst>
          </p:cNvPr>
          <p:cNvSpPr txBox="1"/>
          <p:nvPr/>
        </p:nvSpPr>
        <p:spPr>
          <a:xfrm>
            <a:off x="7153515" y="3398614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8DDCD1-6B7A-3528-EDB6-00B0D5EA5C3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7471430" y="3608248"/>
            <a:ext cx="633552" cy="829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A120BE-014F-3DCB-B725-3FF50CA5E2E7}"/>
              </a:ext>
            </a:extLst>
          </p:cNvPr>
          <p:cNvSpPr/>
          <p:nvPr/>
        </p:nvSpPr>
        <p:spPr>
          <a:xfrm>
            <a:off x="2877921" y="3682127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Observed By Others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C4C893B9-B6E4-EE4A-441E-BEAC530798D5}"/>
              </a:ext>
            </a:extLst>
          </p:cNvPr>
          <p:cNvSpPr/>
          <p:nvPr/>
        </p:nvSpPr>
        <p:spPr>
          <a:xfrm>
            <a:off x="5041743" y="4148678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7AC10-52B4-DC4D-A40F-D611F0B5CC15}"/>
              </a:ext>
            </a:extLst>
          </p:cNvPr>
          <p:cNvSpPr txBox="1"/>
          <p:nvPr/>
        </p:nvSpPr>
        <p:spPr>
          <a:xfrm>
            <a:off x="5515550" y="3715721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B8D70D-45C9-577F-9415-1C8782DBB9F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76945" y="3471363"/>
            <a:ext cx="4922" cy="677315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7AD7DF9-3428-D598-C11C-228D15195DCE}"/>
              </a:ext>
            </a:extLst>
          </p:cNvPr>
          <p:cNvSpPr/>
          <p:nvPr/>
        </p:nvSpPr>
        <p:spPr>
          <a:xfrm>
            <a:off x="7138820" y="2082252"/>
            <a:ext cx="635810" cy="2246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D6DB3F-FE5C-EAAC-8EA7-FBC88EB2F6D3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136384" y="3260449"/>
            <a:ext cx="211251" cy="29201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8174EB-4190-8364-8689-52C608042957}"/>
              </a:ext>
            </a:extLst>
          </p:cNvPr>
          <p:cNvSpPr txBox="1"/>
          <p:nvPr/>
        </p:nvSpPr>
        <p:spPr>
          <a:xfrm>
            <a:off x="6049086" y="3288149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0D8A59E-B858-38C0-6882-788035F8D022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649362" y="3125469"/>
            <a:ext cx="233164" cy="58389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C642D9-AE59-447D-102C-0056505FE6BC}"/>
              </a:ext>
            </a:extLst>
          </p:cNvPr>
          <p:cNvGrpSpPr/>
          <p:nvPr/>
        </p:nvGrpSpPr>
        <p:grpSpPr>
          <a:xfrm>
            <a:off x="5040062" y="5137551"/>
            <a:ext cx="561243" cy="290067"/>
            <a:chOff x="5063631" y="5322799"/>
            <a:chExt cx="561243" cy="290067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BA94AD9A-A919-86C7-2831-A1DC2762F1AF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60A5D2-A436-F4C3-B43D-38504712E50C}"/>
                </a:ext>
              </a:extLst>
            </p:cNvPr>
            <p:cNvSpPr txBox="1"/>
            <p:nvPr/>
          </p:nvSpPr>
          <p:spPr>
            <a:xfrm>
              <a:off x="5063631" y="538803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Independence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44C711-1A62-4E0C-CC68-1E80DBAC1254}"/>
              </a:ext>
            </a:extLst>
          </p:cNvPr>
          <p:cNvGrpSpPr/>
          <p:nvPr/>
        </p:nvGrpSpPr>
        <p:grpSpPr>
          <a:xfrm rot="10800000">
            <a:off x="5801760" y="4793238"/>
            <a:ext cx="587120" cy="290067"/>
            <a:chOff x="4981858" y="5322799"/>
            <a:chExt cx="587120" cy="290067"/>
          </a:xfrm>
        </p:grpSpPr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FA45CDB5-B444-7E09-6AE0-5FDC35B4A668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C70118-A535-EDD0-A6A3-83D3C37B29BE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Quality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FA1E43-EC3C-E985-80EC-5947EF2D2264}"/>
              </a:ext>
            </a:extLst>
          </p:cNvPr>
          <p:cNvGrpSpPr/>
          <p:nvPr/>
        </p:nvGrpSpPr>
        <p:grpSpPr>
          <a:xfrm>
            <a:off x="5316456" y="4694343"/>
            <a:ext cx="561243" cy="290067"/>
            <a:chOff x="5079554" y="5322799"/>
            <a:chExt cx="561243" cy="290067"/>
          </a:xfrm>
        </p:grpSpPr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1BCE0F6B-AD6B-59DE-8E78-78DE611C1157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61DE04-F800-B2BF-0717-620020BF8181}"/>
                </a:ext>
              </a:extLst>
            </p:cNvPr>
            <p:cNvSpPr txBox="1"/>
            <p:nvPr/>
          </p:nvSpPr>
          <p:spPr>
            <a:xfrm>
              <a:off x="5079554" y="5343979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Performance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624789-2625-9778-65EC-49FB852212B8}"/>
              </a:ext>
            </a:extLst>
          </p:cNvPr>
          <p:cNvGrpSpPr/>
          <p:nvPr/>
        </p:nvGrpSpPr>
        <p:grpSpPr>
          <a:xfrm rot="160248">
            <a:off x="5551862" y="5150469"/>
            <a:ext cx="561243" cy="290067"/>
            <a:chOff x="5063730" y="5322799"/>
            <a:chExt cx="561243" cy="290067"/>
          </a:xfrm>
        </p:grpSpPr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11B75458-3E0C-E723-F4B0-F227630A11D7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D0C6C-0D30-16A7-6096-FC981EAF9DCA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600D13F-4CD6-D345-73BB-6F61ECD0271F}"/>
              </a:ext>
            </a:extLst>
          </p:cNvPr>
          <p:cNvCxnSpPr>
            <a:cxnSpLocks/>
            <a:stCxn id="65" idx="3"/>
            <a:endCxn id="32" idx="2"/>
          </p:cNvCxnSpPr>
          <p:nvPr/>
        </p:nvCxnSpPr>
        <p:spPr>
          <a:xfrm rot="5400000" flipH="1" flipV="1">
            <a:off x="5057350" y="4609387"/>
            <a:ext cx="206129" cy="1752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AA3027B-828A-5B86-A88A-730105B08EA9}"/>
              </a:ext>
            </a:extLst>
          </p:cNvPr>
          <p:cNvCxnSpPr>
            <a:cxnSpLocks/>
            <a:stCxn id="43" idx="3"/>
            <a:endCxn id="32" idx="4"/>
          </p:cNvCxnSpPr>
          <p:nvPr/>
        </p:nvCxnSpPr>
        <p:spPr>
          <a:xfrm rot="16200000" flipV="1">
            <a:off x="5873478" y="4636165"/>
            <a:ext cx="199277" cy="1148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E661FC7-A360-2D14-A2BD-E390158F2892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rot="16200000" flipV="1">
            <a:off x="5619775" y="4941725"/>
            <a:ext cx="165865" cy="251235"/>
          </a:xfrm>
          <a:prstGeom prst="bentConnector3">
            <a:avLst>
              <a:gd name="adj1" fmla="val 33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7937270-F92A-6FFA-47DD-5CFC6E9E6D08}"/>
              </a:ext>
            </a:extLst>
          </p:cNvPr>
          <p:cNvCxnSpPr>
            <a:cxnSpLocks/>
            <a:stCxn id="75" idx="0"/>
            <a:endCxn id="35" idx="2"/>
          </p:cNvCxnSpPr>
          <p:nvPr/>
        </p:nvCxnSpPr>
        <p:spPr>
          <a:xfrm rot="5400000" flipH="1" flipV="1">
            <a:off x="6504164" y="2311053"/>
            <a:ext cx="751141" cy="518172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21750C-4AD8-4A4F-894B-4A382AAF1CE0}"/>
              </a:ext>
            </a:extLst>
          </p:cNvPr>
          <p:cNvSpPr txBox="1"/>
          <p:nvPr/>
        </p:nvSpPr>
        <p:spPr>
          <a:xfrm>
            <a:off x="6471709" y="2028156"/>
            <a:ext cx="59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realizes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6A296-3C54-A7FB-AF56-73664E1743D1}"/>
              </a:ext>
            </a:extLst>
          </p:cNvPr>
          <p:cNvCxnSpPr>
            <a:cxnSpLocks/>
            <a:stCxn id="28" idx="0"/>
            <a:endCxn id="2" idx="3"/>
          </p:cNvCxnSpPr>
          <p:nvPr/>
        </p:nvCxnSpPr>
        <p:spPr>
          <a:xfrm flipH="1">
            <a:off x="6812901" y="3608248"/>
            <a:ext cx="658529" cy="2698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44CB87-C1D3-14A2-7F74-DF3189E2F5A8}"/>
              </a:ext>
            </a:extLst>
          </p:cNvPr>
          <p:cNvSpPr txBox="1"/>
          <p:nvPr/>
        </p:nvSpPr>
        <p:spPr>
          <a:xfrm>
            <a:off x="4434438" y="3275748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36C939-47B3-055A-A29E-9A5F86D0C4C2}"/>
              </a:ext>
            </a:extLst>
          </p:cNvPr>
          <p:cNvSpPr txBox="1"/>
          <p:nvPr/>
        </p:nvSpPr>
        <p:spPr>
          <a:xfrm>
            <a:off x="4875139" y="4501270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A8BFA0-BAD6-DFDC-2703-009062479038}"/>
              </a:ext>
            </a:extLst>
          </p:cNvPr>
          <p:cNvSpPr txBox="1"/>
          <p:nvPr/>
        </p:nvSpPr>
        <p:spPr>
          <a:xfrm>
            <a:off x="8013611" y="2142607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554ADC-D929-12A0-A31D-7E8731F5C595}"/>
              </a:ext>
            </a:extLst>
          </p:cNvPr>
          <p:cNvSpPr txBox="1"/>
          <p:nvPr/>
        </p:nvSpPr>
        <p:spPr>
          <a:xfrm>
            <a:off x="4941497" y="3689735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500EA30-1BC0-8AEB-3E66-05546F29E5A1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rot="5400000" flipH="1" flipV="1">
            <a:off x="5370283" y="4930746"/>
            <a:ext cx="153141" cy="260471"/>
          </a:xfrm>
          <a:prstGeom prst="bentConnector3">
            <a:avLst>
              <a:gd name="adj1" fmla="val 278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B131089-DC65-839B-E1ED-DD6698BD7779}"/>
              </a:ext>
            </a:extLst>
          </p:cNvPr>
          <p:cNvCxnSpPr>
            <a:cxnSpLocks/>
            <a:stCxn id="46" idx="0"/>
            <a:endCxn id="32" idx="3"/>
          </p:cNvCxnSpPr>
          <p:nvPr/>
        </p:nvCxnSpPr>
        <p:spPr>
          <a:xfrm rot="5400000" flipH="1" flipV="1">
            <a:off x="5529288" y="4641764"/>
            <a:ext cx="100381" cy="47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842F1E-BD76-F73E-8784-FF1A71F7F5C1}"/>
              </a:ext>
            </a:extLst>
          </p:cNvPr>
          <p:cNvGrpSpPr/>
          <p:nvPr/>
        </p:nvGrpSpPr>
        <p:grpSpPr>
          <a:xfrm rot="10800000">
            <a:off x="4843984" y="4800090"/>
            <a:ext cx="587120" cy="290067"/>
            <a:chOff x="4981858" y="5322799"/>
            <a:chExt cx="587120" cy="290067"/>
          </a:xfrm>
        </p:grpSpPr>
        <p:sp>
          <p:nvSpPr>
            <p:cNvPr id="65" name="Pentagon 64">
              <a:extLst>
                <a:ext uri="{FF2B5EF4-FFF2-40B4-BE49-F238E27FC236}">
                  <a16:creationId xmlns:a16="http://schemas.microsoft.com/office/drawing/2014/main" id="{1E2D621F-99BD-02A0-622A-54CDAE7739CF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4640FB-D129-C3F3-CC7D-32F4EBE2E8CA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Polarity</a:t>
              </a:r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4C9C8A-50C5-7520-79BE-D77D2BCD08A1}"/>
              </a:ext>
            </a:extLst>
          </p:cNvPr>
          <p:cNvSpPr/>
          <p:nvPr/>
        </p:nvSpPr>
        <p:spPr>
          <a:xfrm>
            <a:off x="5064366" y="3109122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</a:t>
            </a: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Performance</a:t>
            </a:r>
            <a:endParaRPr kumimoji="0" lang="en-US" sz="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5444C3-EB6B-157D-6F02-5C3861F86308}"/>
              </a:ext>
            </a:extLst>
          </p:cNvPr>
          <p:cNvSpPr/>
          <p:nvPr/>
        </p:nvSpPr>
        <p:spPr>
          <a:xfrm>
            <a:off x="2882368" y="4353281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Self Reported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Functioning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7F97BF-67ED-C7A4-6E8B-BD797805C59D}"/>
              </a:ext>
            </a:extLst>
          </p:cNvPr>
          <p:cNvCxnSpPr>
            <a:cxnSpLocks/>
            <a:stCxn id="68" idx="0"/>
            <a:endCxn id="5" idx="1"/>
          </p:cNvCxnSpPr>
          <p:nvPr/>
        </p:nvCxnSpPr>
        <p:spPr>
          <a:xfrm flipV="1">
            <a:off x="3401423" y="4235620"/>
            <a:ext cx="673305" cy="117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625B9DF-9C13-FA47-00ED-B62DA7AA22AE}"/>
              </a:ext>
            </a:extLst>
          </p:cNvPr>
          <p:cNvSpPr/>
          <p:nvPr/>
        </p:nvSpPr>
        <p:spPr>
          <a:xfrm>
            <a:off x="6182893" y="2945709"/>
            <a:ext cx="875509" cy="2246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Function-</a:t>
            </a:r>
            <a:r>
              <a:rPr kumimoji="0" lang="en-US" sz="500" b="1" i="0" u="sng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ings</a:t>
            </a: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C97E56-E3E8-575E-76C1-610C889F8C40}"/>
              </a:ext>
            </a:extLst>
          </p:cNvPr>
          <p:cNvCxnSpPr>
            <a:cxnSpLocks/>
            <a:stCxn id="67" idx="3"/>
            <a:endCxn id="75" idx="4"/>
          </p:cNvCxnSpPr>
          <p:nvPr/>
        </p:nvCxnSpPr>
        <p:spPr>
          <a:xfrm flipV="1">
            <a:off x="6102476" y="3170340"/>
            <a:ext cx="518172" cy="1093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6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C83B4-F02D-DF4F-79F5-41830EE8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C28CF4-2899-A767-8177-43D52A1F4677}"/>
              </a:ext>
            </a:extLst>
          </p:cNvPr>
          <p:cNvSpPr/>
          <p:nvPr/>
        </p:nvSpPr>
        <p:spPr>
          <a:xfrm>
            <a:off x="671586" y="1350666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EFF9F7-243F-8472-B98B-D9F397DBE2A5}"/>
              </a:ext>
            </a:extLst>
          </p:cNvPr>
          <p:cNvSpPr/>
          <p:nvPr/>
        </p:nvSpPr>
        <p:spPr>
          <a:xfrm>
            <a:off x="682302" y="298796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60285-EC6C-7E8A-5408-FF7CE9C812D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070534" y="630627"/>
            <a:ext cx="11039" cy="720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C0C8DF-C959-8103-F780-2063E560817A}"/>
              </a:ext>
            </a:extLst>
          </p:cNvPr>
          <p:cNvSpPr txBox="1"/>
          <p:nvPr/>
        </p:nvSpPr>
        <p:spPr>
          <a:xfrm>
            <a:off x="1028145" y="691691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5BCC700A-C14B-A4FE-7DBF-C071273AD1FD}"/>
              </a:ext>
            </a:extLst>
          </p:cNvPr>
          <p:cNvSpPr/>
          <p:nvPr/>
        </p:nvSpPr>
        <p:spPr>
          <a:xfrm>
            <a:off x="1649317" y="377770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Metric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FCEFC-D114-55D0-F2ED-C616E9FEEED2}"/>
              </a:ext>
            </a:extLst>
          </p:cNvPr>
          <p:cNvGrpSpPr/>
          <p:nvPr/>
        </p:nvGrpSpPr>
        <p:grpSpPr>
          <a:xfrm rot="10800000">
            <a:off x="2409334" y="1022330"/>
            <a:ext cx="587120" cy="290067"/>
            <a:chOff x="4981858" y="5322799"/>
            <a:chExt cx="587120" cy="290067"/>
          </a:xfrm>
        </p:grpSpPr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13E5CA0F-59BD-C67B-9FB7-D1A9EDF15EE0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FBA65C-FF32-ED64-596F-C384ED7A642C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Quality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5EC6C6-A3C4-2547-3694-D42A9ACEA83C}"/>
              </a:ext>
            </a:extLst>
          </p:cNvPr>
          <p:cNvGrpSpPr/>
          <p:nvPr/>
        </p:nvGrpSpPr>
        <p:grpSpPr>
          <a:xfrm>
            <a:off x="5438521" y="1720616"/>
            <a:ext cx="561243" cy="290067"/>
            <a:chOff x="5079554" y="5322799"/>
            <a:chExt cx="561243" cy="290067"/>
          </a:xfrm>
        </p:grpSpPr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FCF04C10-E3A2-701E-5CEA-F5DA96F58846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197129-EC76-FC9A-4FC5-79FD0BD185BA}"/>
                </a:ext>
              </a:extLst>
            </p:cNvPr>
            <p:cNvSpPr txBox="1"/>
            <p:nvPr/>
          </p:nvSpPr>
          <p:spPr>
            <a:xfrm>
              <a:off x="5079554" y="5343979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Performance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176CFF7-9617-BE8C-EA21-F8DC11E96B00}"/>
              </a:ext>
            </a:extLst>
          </p:cNvPr>
          <p:cNvCxnSpPr>
            <a:cxnSpLocks/>
            <a:stCxn id="65" idx="3"/>
            <a:endCxn id="32" idx="2"/>
          </p:cNvCxnSpPr>
          <p:nvPr/>
        </p:nvCxnSpPr>
        <p:spPr>
          <a:xfrm rot="5400000" flipH="1" flipV="1">
            <a:off x="1664924" y="838479"/>
            <a:ext cx="206129" cy="1752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0BDF0D1-4293-3B31-1C8D-0AB6CDFEB7B9}"/>
              </a:ext>
            </a:extLst>
          </p:cNvPr>
          <p:cNvCxnSpPr>
            <a:cxnSpLocks/>
            <a:stCxn id="43" idx="3"/>
            <a:endCxn id="32" idx="4"/>
          </p:cNvCxnSpPr>
          <p:nvPr/>
        </p:nvCxnSpPr>
        <p:spPr>
          <a:xfrm rot="16200000" flipV="1">
            <a:off x="2481052" y="865257"/>
            <a:ext cx="199277" cy="1148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3EAB73-B90F-D180-7F36-79CB76D8D84A}"/>
              </a:ext>
            </a:extLst>
          </p:cNvPr>
          <p:cNvSpPr txBox="1"/>
          <p:nvPr/>
        </p:nvSpPr>
        <p:spPr>
          <a:xfrm>
            <a:off x="1482713" y="730362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8142F6-6F44-734B-A61C-B6C0F9D58256}"/>
              </a:ext>
            </a:extLst>
          </p:cNvPr>
          <p:cNvGrpSpPr/>
          <p:nvPr/>
        </p:nvGrpSpPr>
        <p:grpSpPr>
          <a:xfrm rot="10800000">
            <a:off x="1451558" y="1029182"/>
            <a:ext cx="587120" cy="290067"/>
            <a:chOff x="4981858" y="5322799"/>
            <a:chExt cx="587120" cy="290067"/>
          </a:xfrm>
        </p:grpSpPr>
        <p:sp>
          <p:nvSpPr>
            <p:cNvPr id="65" name="Pentagon 64">
              <a:extLst>
                <a:ext uri="{FF2B5EF4-FFF2-40B4-BE49-F238E27FC236}">
                  <a16:creationId xmlns:a16="http://schemas.microsoft.com/office/drawing/2014/main" id="{D9DB7D7A-6330-EC9C-64CF-41234AF1F6D1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3F71EE-4D31-3D10-F3CC-8F3CAB30BF5F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Polarity</a:t>
              </a:r>
            </a:p>
          </p:txBody>
        </p:sp>
      </p:grpSp>
      <p:sp>
        <p:nvSpPr>
          <p:cNvPr id="17" name="Pentagon 16">
            <a:extLst>
              <a:ext uri="{FF2B5EF4-FFF2-40B4-BE49-F238E27FC236}">
                <a16:creationId xmlns:a16="http://schemas.microsoft.com/office/drawing/2014/main" id="{D5821F2D-BFE2-30EB-59EB-0513B9241D65}"/>
              </a:ext>
            </a:extLst>
          </p:cNvPr>
          <p:cNvSpPr/>
          <p:nvPr/>
        </p:nvSpPr>
        <p:spPr>
          <a:xfrm>
            <a:off x="9666553" y="1517470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Metric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4F489C71-6609-35D6-923C-D838445FC1BA}"/>
              </a:ext>
            </a:extLst>
          </p:cNvPr>
          <p:cNvSpPr/>
          <p:nvPr/>
        </p:nvSpPr>
        <p:spPr>
          <a:xfrm>
            <a:off x="7634675" y="3961405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Metric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34FEF7-EC6C-2C71-F014-EE4154E58FB0}"/>
              </a:ext>
            </a:extLst>
          </p:cNvPr>
          <p:cNvGrpSpPr/>
          <p:nvPr/>
        </p:nvGrpSpPr>
        <p:grpSpPr>
          <a:xfrm rot="160248">
            <a:off x="1510064" y="1725770"/>
            <a:ext cx="561243" cy="290067"/>
            <a:chOff x="5063730" y="5322799"/>
            <a:chExt cx="561243" cy="290067"/>
          </a:xfrm>
        </p:grpSpPr>
        <p:sp>
          <p:nvSpPr>
            <p:cNvPr id="73" name="Pentagon 72">
              <a:extLst>
                <a:ext uri="{FF2B5EF4-FFF2-40B4-BE49-F238E27FC236}">
                  <a16:creationId xmlns:a16="http://schemas.microsoft.com/office/drawing/2014/main" id="{346F9AB8-D3FF-F0D7-BB39-ECE97C9677F6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2F33DA-1E6A-6785-369B-2610ACD814AC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FFED38-79D9-3E23-D5CB-3781A377D9E1}"/>
              </a:ext>
            </a:extLst>
          </p:cNvPr>
          <p:cNvGrpSpPr/>
          <p:nvPr/>
        </p:nvGrpSpPr>
        <p:grpSpPr>
          <a:xfrm rot="160248">
            <a:off x="7424099" y="4588160"/>
            <a:ext cx="561243" cy="290067"/>
            <a:chOff x="5063730" y="5322799"/>
            <a:chExt cx="561243" cy="290067"/>
          </a:xfrm>
        </p:grpSpPr>
        <p:sp>
          <p:nvSpPr>
            <p:cNvPr id="77" name="Pentagon 76">
              <a:extLst>
                <a:ext uri="{FF2B5EF4-FFF2-40B4-BE49-F238E27FC236}">
                  <a16:creationId xmlns:a16="http://schemas.microsoft.com/office/drawing/2014/main" id="{E18B2C1E-D425-A885-221A-E7A6C6C2091F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C03999-5C89-1BE1-4AC3-BADB245279C5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capacity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3EB3B2B-62F5-65F6-1B29-B391BB8D5090}"/>
              </a:ext>
            </a:extLst>
          </p:cNvPr>
          <p:cNvGrpSpPr/>
          <p:nvPr/>
        </p:nvGrpSpPr>
        <p:grpSpPr>
          <a:xfrm rot="160248">
            <a:off x="2038047" y="1746443"/>
            <a:ext cx="561243" cy="317780"/>
            <a:chOff x="5065523" y="5322799"/>
            <a:chExt cx="561243" cy="317780"/>
          </a:xfrm>
        </p:grpSpPr>
        <p:sp>
          <p:nvSpPr>
            <p:cNvPr id="81" name="Pentagon 80">
              <a:extLst>
                <a:ext uri="{FF2B5EF4-FFF2-40B4-BE49-F238E27FC236}">
                  <a16:creationId xmlns:a16="http://schemas.microsoft.com/office/drawing/2014/main" id="{FC408ABF-B7E8-8A81-989A-6A89AA7A7247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F4702D-4A61-009F-9234-CF479D89DA83}"/>
                </a:ext>
              </a:extLst>
            </p:cNvPr>
            <p:cNvSpPr txBox="1"/>
            <p:nvPr/>
          </p:nvSpPr>
          <p:spPr>
            <a:xfrm rot="21439752">
              <a:off x="5065523" y="5394358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Performance problem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8D2071-084A-5013-61CA-4D6B91C212B2}"/>
              </a:ext>
            </a:extLst>
          </p:cNvPr>
          <p:cNvGrpSpPr/>
          <p:nvPr/>
        </p:nvGrpSpPr>
        <p:grpSpPr>
          <a:xfrm>
            <a:off x="1099225" y="2072121"/>
            <a:ext cx="4953845" cy="777338"/>
            <a:chOff x="1099225" y="5939612"/>
            <a:chExt cx="4926218" cy="77733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66B637-5074-C313-04F9-0B60E5FEB74B}"/>
                </a:ext>
              </a:extLst>
            </p:cNvPr>
            <p:cNvSpPr/>
            <p:nvPr/>
          </p:nvSpPr>
          <p:spPr>
            <a:xfrm>
              <a:off x="2496626" y="6035348"/>
              <a:ext cx="617776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0D6BA2-5221-DA19-D87D-F4753C94DA65}"/>
                </a:ext>
              </a:extLst>
            </p:cNvPr>
            <p:cNvSpPr/>
            <p:nvPr/>
          </p:nvSpPr>
          <p:spPr>
            <a:xfrm>
              <a:off x="1833574" y="6352015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Mild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0B0977-86F3-DCD7-A2DE-DB6A5BE7F72E}"/>
                </a:ext>
              </a:extLst>
            </p:cNvPr>
            <p:cNvSpPr/>
            <p:nvPr/>
          </p:nvSpPr>
          <p:spPr>
            <a:xfrm>
              <a:off x="1172908" y="6352015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Maximal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46404F-C3A5-9228-D954-388E3B865616}"/>
                </a:ext>
              </a:extLst>
            </p:cNvPr>
            <p:cNvSpPr/>
            <p:nvPr/>
          </p:nvSpPr>
          <p:spPr>
            <a:xfrm>
              <a:off x="2498115" y="6352014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Severe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E16C96-FEE8-55BB-FF46-86070378CD3F}"/>
                </a:ext>
              </a:extLst>
            </p:cNvPr>
            <p:cNvSpPr/>
            <p:nvPr/>
          </p:nvSpPr>
          <p:spPr>
            <a:xfrm>
              <a:off x="1838528" y="6036762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Moderate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14337A4-95FC-FD28-1C1C-EC0978ECC3C6}"/>
                </a:ext>
              </a:extLst>
            </p:cNvPr>
            <p:cNvSpPr/>
            <p:nvPr/>
          </p:nvSpPr>
          <p:spPr>
            <a:xfrm>
              <a:off x="1172908" y="6036762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Complete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3A2815-1BCA-E348-58E8-96B86FC441B5}"/>
                </a:ext>
              </a:extLst>
            </p:cNvPr>
            <p:cNvSpPr/>
            <p:nvPr/>
          </p:nvSpPr>
          <p:spPr>
            <a:xfrm>
              <a:off x="1099225" y="5939612"/>
              <a:ext cx="4926218" cy="777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1A1AFC7-A60E-EAFE-880C-092E1F377B61}"/>
              </a:ext>
            </a:extLst>
          </p:cNvPr>
          <p:cNvSpPr txBox="1"/>
          <p:nvPr/>
        </p:nvSpPr>
        <p:spPr>
          <a:xfrm>
            <a:off x="1039347" y="2002650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Possible Values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F99C5C-02E8-DBCF-17B0-E21B1407F46E}"/>
              </a:ext>
            </a:extLst>
          </p:cNvPr>
          <p:cNvSpPr/>
          <p:nvPr/>
        </p:nvSpPr>
        <p:spPr>
          <a:xfrm>
            <a:off x="3175270" y="2167857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N/A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867E0B-3F0F-B313-DA25-A77ADEE74408}"/>
              </a:ext>
            </a:extLst>
          </p:cNvPr>
          <p:cNvSpPr/>
          <p:nvPr/>
        </p:nvSpPr>
        <p:spPr>
          <a:xfrm>
            <a:off x="3175270" y="2484522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Not Specified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A06112-20DF-E56D-1D5A-82537CB2F023}"/>
              </a:ext>
            </a:extLst>
          </p:cNvPr>
          <p:cNvGrpSpPr/>
          <p:nvPr/>
        </p:nvGrpSpPr>
        <p:grpSpPr>
          <a:xfrm rot="160248">
            <a:off x="2547852" y="1748853"/>
            <a:ext cx="561243" cy="290067"/>
            <a:chOff x="5063730" y="5322799"/>
            <a:chExt cx="561243" cy="290067"/>
          </a:xfrm>
        </p:grpSpPr>
        <p:sp>
          <p:nvSpPr>
            <p:cNvPr id="100" name="Pentagon 99">
              <a:extLst>
                <a:ext uri="{FF2B5EF4-FFF2-40B4-BE49-F238E27FC236}">
                  <a16:creationId xmlns:a16="http://schemas.microsoft.com/office/drawing/2014/main" id="{BE3F0711-697C-C1BF-E4E0-FBD90EAC00B1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E84E85-6909-D2ED-637E-2870438F1BF1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restriction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334181-59A8-3876-FBF1-67CC0F8722AB}"/>
              </a:ext>
            </a:extLst>
          </p:cNvPr>
          <p:cNvGrpSpPr/>
          <p:nvPr/>
        </p:nvGrpSpPr>
        <p:grpSpPr>
          <a:xfrm rot="160248">
            <a:off x="7983997" y="4575672"/>
            <a:ext cx="561243" cy="290067"/>
            <a:chOff x="5063730" y="5322799"/>
            <a:chExt cx="561243" cy="290067"/>
          </a:xfrm>
        </p:grpSpPr>
        <p:sp>
          <p:nvSpPr>
            <p:cNvPr id="103" name="Pentagon 102">
              <a:extLst>
                <a:ext uri="{FF2B5EF4-FFF2-40B4-BE49-F238E27FC236}">
                  <a16:creationId xmlns:a16="http://schemas.microsoft.com/office/drawing/2014/main" id="{572350EC-98D4-586C-CC8D-45F1EE09BE33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F420C9-808C-35B8-E309-5A8BAD80125D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limitation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894D3C-C5F4-E491-F02B-B9444A336ABB}"/>
              </a:ext>
            </a:extLst>
          </p:cNvPr>
          <p:cNvSpPr/>
          <p:nvPr/>
        </p:nvSpPr>
        <p:spPr>
          <a:xfrm>
            <a:off x="3845184" y="2178023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Slight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34BCBEE-431E-82BC-F45B-92E39D734EE4}"/>
              </a:ext>
            </a:extLst>
          </p:cNvPr>
          <p:cNvSpPr/>
          <p:nvPr/>
        </p:nvSpPr>
        <p:spPr>
          <a:xfrm>
            <a:off x="3845184" y="2484521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Low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2778E7A-DD39-2338-2CE3-5C3EB31065BE}"/>
              </a:ext>
            </a:extLst>
          </p:cNvPr>
          <p:cNvGrpSpPr/>
          <p:nvPr/>
        </p:nvGrpSpPr>
        <p:grpSpPr>
          <a:xfrm rot="160248">
            <a:off x="3855333" y="1713816"/>
            <a:ext cx="561243" cy="317780"/>
            <a:chOff x="5065523" y="5322799"/>
            <a:chExt cx="561243" cy="317780"/>
          </a:xfrm>
        </p:grpSpPr>
        <p:sp>
          <p:nvSpPr>
            <p:cNvPr id="108" name="Pentagon 107">
              <a:extLst>
                <a:ext uri="{FF2B5EF4-FFF2-40B4-BE49-F238E27FC236}">
                  <a16:creationId xmlns:a16="http://schemas.microsoft.com/office/drawing/2014/main" id="{9343F304-2E08-290B-0822-5F80267F617A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4C6401-BC58-BA66-01B6-3E0284FBFF90}"/>
                </a:ext>
              </a:extLst>
            </p:cNvPr>
            <p:cNvSpPr txBox="1"/>
            <p:nvPr/>
          </p:nvSpPr>
          <p:spPr>
            <a:xfrm rot="21439752">
              <a:off x="5065523" y="5394358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Assistance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D871D23-D117-1193-2EBB-5D9E4B965B56}"/>
              </a:ext>
            </a:extLst>
          </p:cNvPr>
          <p:cNvSpPr/>
          <p:nvPr/>
        </p:nvSpPr>
        <p:spPr>
          <a:xfrm>
            <a:off x="4512948" y="2181983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Minimal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06869F-54CD-7261-E0E5-39BDEB4AE3A1}"/>
              </a:ext>
            </a:extLst>
          </p:cNvPr>
          <p:cNvSpPr/>
          <p:nvPr/>
        </p:nvSpPr>
        <p:spPr>
          <a:xfrm>
            <a:off x="4512948" y="2487661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Independent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FEE65E-C35D-BE09-561A-9ABC0718CB59}"/>
              </a:ext>
            </a:extLst>
          </p:cNvPr>
          <p:cNvSpPr/>
          <p:nvPr/>
        </p:nvSpPr>
        <p:spPr>
          <a:xfrm>
            <a:off x="5180712" y="2484520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Not Testable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5F1300-D482-7840-284C-3BF8815F5D8D}"/>
              </a:ext>
            </a:extLst>
          </p:cNvPr>
          <p:cNvSpPr/>
          <p:nvPr/>
        </p:nvSpPr>
        <p:spPr>
          <a:xfrm>
            <a:off x="5180712" y="2178023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Total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9EF25B-2928-BDC2-1332-D613F1569A55}"/>
              </a:ext>
            </a:extLst>
          </p:cNvPr>
          <p:cNvGrpSpPr/>
          <p:nvPr/>
        </p:nvGrpSpPr>
        <p:grpSpPr>
          <a:xfrm rot="160248">
            <a:off x="4890339" y="1704760"/>
            <a:ext cx="561243" cy="317780"/>
            <a:chOff x="5065524" y="5322799"/>
            <a:chExt cx="561243" cy="317780"/>
          </a:xfrm>
        </p:grpSpPr>
        <p:sp>
          <p:nvSpPr>
            <p:cNvPr id="115" name="Pentagon 114">
              <a:extLst>
                <a:ext uri="{FF2B5EF4-FFF2-40B4-BE49-F238E27FC236}">
                  <a16:creationId xmlns:a16="http://schemas.microsoft.com/office/drawing/2014/main" id="{451A64F7-0E4B-A527-2F52-C0B0C939CA9F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071958-8B36-6B16-432A-0B368E3CB6EC}"/>
                </a:ext>
              </a:extLst>
            </p:cNvPr>
            <p:cNvSpPr txBox="1"/>
            <p:nvPr/>
          </p:nvSpPr>
          <p:spPr>
            <a:xfrm rot="21439752">
              <a:off x="5065524" y="5394358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Supervision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61CA3A2-5031-0472-9196-BC4F404FEC1D}"/>
              </a:ext>
            </a:extLst>
          </p:cNvPr>
          <p:cNvGrpSpPr/>
          <p:nvPr/>
        </p:nvGrpSpPr>
        <p:grpSpPr>
          <a:xfrm rot="160248">
            <a:off x="4372097" y="1707872"/>
            <a:ext cx="561243" cy="344893"/>
            <a:chOff x="5064938" y="5322799"/>
            <a:chExt cx="561243" cy="344893"/>
          </a:xfrm>
        </p:grpSpPr>
        <p:sp>
          <p:nvSpPr>
            <p:cNvPr id="119" name="Pentagon 118">
              <a:extLst>
                <a:ext uri="{FF2B5EF4-FFF2-40B4-BE49-F238E27FC236}">
                  <a16:creationId xmlns:a16="http://schemas.microsoft.com/office/drawing/2014/main" id="{588DB453-AC37-8EF8-0447-024C10CE29AC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83D83DB-7EC0-A224-5F12-DCDC85D9BD09}"/>
                </a:ext>
              </a:extLst>
            </p:cNvPr>
            <p:cNvSpPr txBox="1"/>
            <p:nvPr/>
          </p:nvSpPr>
          <p:spPr>
            <a:xfrm rot="21439752">
              <a:off x="5064938" y="5344527"/>
              <a:ext cx="5612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Helper Assistance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C915E-24B9-3C20-5C7E-D05F05860897}"/>
              </a:ext>
            </a:extLst>
          </p:cNvPr>
          <p:cNvGrpSpPr/>
          <p:nvPr/>
        </p:nvGrpSpPr>
        <p:grpSpPr>
          <a:xfrm rot="160248">
            <a:off x="8551172" y="4575478"/>
            <a:ext cx="561243" cy="290067"/>
            <a:chOff x="5063730" y="5322799"/>
            <a:chExt cx="561243" cy="290067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FF2F3407-75F4-1CD4-28AE-7ECC5F69E4B1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2307CB-2487-19C8-321D-D3AD1401B0E7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impairment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583F6E-F783-32B2-68CA-6346A58CF921}"/>
              </a:ext>
            </a:extLst>
          </p:cNvPr>
          <p:cNvGrpSpPr/>
          <p:nvPr/>
        </p:nvGrpSpPr>
        <p:grpSpPr>
          <a:xfrm>
            <a:off x="5733473" y="5017932"/>
            <a:ext cx="4953845" cy="777338"/>
            <a:chOff x="1099225" y="5939612"/>
            <a:chExt cx="4926218" cy="7773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CCEE08-2F41-D973-8265-AEBB2505B6BE}"/>
                </a:ext>
              </a:extLst>
            </p:cNvPr>
            <p:cNvSpPr/>
            <p:nvPr/>
          </p:nvSpPr>
          <p:spPr>
            <a:xfrm>
              <a:off x="2496626" y="6035348"/>
              <a:ext cx="617776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50AFDF-1D09-5700-7813-C31FACF5A0EA}"/>
                </a:ext>
              </a:extLst>
            </p:cNvPr>
            <p:cNvSpPr/>
            <p:nvPr/>
          </p:nvSpPr>
          <p:spPr>
            <a:xfrm>
              <a:off x="1833574" y="6352015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Mild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4F0BE28-60EF-E4F8-872C-40C4E61A066F}"/>
                </a:ext>
              </a:extLst>
            </p:cNvPr>
            <p:cNvSpPr/>
            <p:nvPr/>
          </p:nvSpPr>
          <p:spPr>
            <a:xfrm>
              <a:off x="1172908" y="6352015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Maximal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8F88F-7562-AD50-0AE0-12E33B3037B6}"/>
                </a:ext>
              </a:extLst>
            </p:cNvPr>
            <p:cNvSpPr/>
            <p:nvPr/>
          </p:nvSpPr>
          <p:spPr>
            <a:xfrm>
              <a:off x="2498115" y="6352014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Severe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E465EC-FDF1-BAD7-1A8D-178E34A022AE}"/>
                </a:ext>
              </a:extLst>
            </p:cNvPr>
            <p:cNvSpPr/>
            <p:nvPr/>
          </p:nvSpPr>
          <p:spPr>
            <a:xfrm>
              <a:off x="1838528" y="6036762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Moderate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3169243-EC14-E4B5-D742-FFFE5CD8AAEE}"/>
                </a:ext>
              </a:extLst>
            </p:cNvPr>
            <p:cNvSpPr/>
            <p:nvPr/>
          </p:nvSpPr>
          <p:spPr>
            <a:xfrm>
              <a:off x="1172908" y="6036762"/>
              <a:ext cx="617777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Complete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77AA92-9A27-4BDA-6A99-456C8F0B6CE3}"/>
                </a:ext>
              </a:extLst>
            </p:cNvPr>
            <p:cNvSpPr/>
            <p:nvPr/>
          </p:nvSpPr>
          <p:spPr>
            <a:xfrm>
              <a:off x="1099225" y="5939612"/>
              <a:ext cx="4926218" cy="777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4624BF5-9338-95D8-28AC-223CD43C453F}"/>
              </a:ext>
            </a:extLst>
          </p:cNvPr>
          <p:cNvSpPr txBox="1"/>
          <p:nvPr/>
        </p:nvSpPr>
        <p:spPr>
          <a:xfrm>
            <a:off x="5673595" y="4948461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Possible Values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589E63B-30A5-DEA2-D389-2D9E3AD1BA08}"/>
              </a:ext>
            </a:extLst>
          </p:cNvPr>
          <p:cNvSpPr/>
          <p:nvPr/>
        </p:nvSpPr>
        <p:spPr>
          <a:xfrm>
            <a:off x="7809518" y="5113668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N/A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FDE500-C1EA-DD4C-B557-625608C07D39}"/>
              </a:ext>
            </a:extLst>
          </p:cNvPr>
          <p:cNvSpPr/>
          <p:nvPr/>
        </p:nvSpPr>
        <p:spPr>
          <a:xfrm>
            <a:off x="7809518" y="5430333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Not Specified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416B37-BB6F-4899-B46A-B6376594181D}"/>
              </a:ext>
            </a:extLst>
          </p:cNvPr>
          <p:cNvSpPr/>
          <p:nvPr/>
        </p:nvSpPr>
        <p:spPr>
          <a:xfrm>
            <a:off x="8479432" y="5123834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Slight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E40EB59-AF35-B7E3-C110-BACE2B7889C4}"/>
              </a:ext>
            </a:extLst>
          </p:cNvPr>
          <p:cNvSpPr/>
          <p:nvPr/>
        </p:nvSpPr>
        <p:spPr>
          <a:xfrm>
            <a:off x="8479432" y="5430332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B318EC-34E2-BCD2-2C8C-65AA55C80805}"/>
              </a:ext>
            </a:extLst>
          </p:cNvPr>
          <p:cNvSpPr/>
          <p:nvPr/>
        </p:nvSpPr>
        <p:spPr>
          <a:xfrm>
            <a:off x="9147196" y="5127794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Minimal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ACA766-2225-50F1-82F6-3780331D0707}"/>
              </a:ext>
            </a:extLst>
          </p:cNvPr>
          <p:cNvSpPr/>
          <p:nvPr/>
        </p:nvSpPr>
        <p:spPr>
          <a:xfrm>
            <a:off x="9147196" y="5433472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3B67E39-88A5-43E7-F862-25DCF464A014}"/>
              </a:ext>
            </a:extLst>
          </p:cNvPr>
          <p:cNvSpPr/>
          <p:nvPr/>
        </p:nvSpPr>
        <p:spPr>
          <a:xfrm>
            <a:off x="9814960" y="5430331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Not Testable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0E39EEF-385E-7896-C8EA-6CBB643B537D}"/>
              </a:ext>
            </a:extLst>
          </p:cNvPr>
          <p:cNvSpPr/>
          <p:nvPr/>
        </p:nvSpPr>
        <p:spPr>
          <a:xfrm>
            <a:off x="9814960" y="5123834"/>
            <a:ext cx="61777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536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E00-D64A-EE67-CA22-14873322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ontent Placeholder 2">
            <a:extLst>
              <a:ext uri="{FF2B5EF4-FFF2-40B4-BE49-F238E27FC236}">
                <a16:creationId xmlns:a16="http://schemas.microsoft.com/office/drawing/2014/main" id="{874EF1EC-0CDE-F80E-111C-A88BB8068422}"/>
              </a:ext>
            </a:extLst>
          </p:cNvPr>
          <p:cNvSpPr txBox="1">
            <a:spLocks/>
          </p:cNvSpPr>
          <p:nvPr/>
        </p:nvSpPr>
        <p:spPr>
          <a:xfrm>
            <a:off x="6080632" y="-5848"/>
            <a:ext cx="6096000" cy="3432595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FB2FF213-EA22-532B-3BC8-3EDB6358956F}"/>
              </a:ext>
            </a:extLst>
          </p:cNvPr>
          <p:cNvSpPr txBox="1">
            <a:spLocks/>
          </p:cNvSpPr>
          <p:nvPr/>
        </p:nvSpPr>
        <p:spPr>
          <a:xfrm>
            <a:off x="6093776" y="3417721"/>
            <a:ext cx="6103499" cy="3456644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k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AD0804E-7DEB-F5D5-8516-76561EC0912E}"/>
              </a:ext>
            </a:extLst>
          </p:cNvPr>
          <p:cNvSpPr/>
          <p:nvPr/>
        </p:nvSpPr>
        <p:spPr>
          <a:xfrm>
            <a:off x="-9371" y="-1638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476D39-6B88-1641-A9A9-F0C1FE4549CC}"/>
              </a:ext>
            </a:extLst>
          </p:cNvPr>
          <p:cNvSpPr/>
          <p:nvPr/>
        </p:nvSpPr>
        <p:spPr>
          <a:xfrm>
            <a:off x="-11238" y="3437255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3EAE67-D0FB-5328-CAC3-369BF32B208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E4382-4A36-9C1D-D80C-B2D6DABEE54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F8D0C6C7-BD18-F342-86F2-DA605BC44ED4}"/>
              </a:ext>
            </a:extLst>
          </p:cNvPr>
          <p:cNvSpPr/>
          <p:nvPr/>
        </p:nvSpPr>
        <p:spPr>
          <a:xfrm>
            <a:off x="3981323" y="3892439"/>
            <a:ext cx="1227990" cy="339081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730B68-3625-5D5C-D73D-BA21FF5534FC}"/>
              </a:ext>
            </a:extLst>
          </p:cNvPr>
          <p:cNvSpPr/>
          <p:nvPr/>
        </p:nvSpPr>
        <p:spPr>
          <a:xfrm>
            <a:off x="5055964" y="4852697"/>
            <a:ext cx="849767" cy="246297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434304-EBA5-F481-9994-AA7A9A7BD0E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669775" y="4239914"/>
            <a:ext cx="0" cy="231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BFE8D28-22A4-B644-ADAF-BACFD6C4C00B}"/>
              </a:ext>
            </a:extLst>
          </p:cNvPr>
          <p:cNvSpPr/>
          <p:nvPr/>
        </p:nvSpPr>
        <p:spPr>
          <a:xfrm>
            <a:off x="3156842" y="6462188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F110723-FF7B-62DF-1BF5-88BE8ECFEF47}"/>
              </a:ext>
            </a:extLst>
          </p:cNvPr>
          <p:cNvSpPr/>
          <p:nvPr/>
        </p:nvSpPr>
        <p:spPr>
          <a:xfrm>
            <a:off x="3167558" y="5410318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F6376CB-4AC1-1924-F45D-FEAF4B77EB28}"/>
              </a:ext>
            </a:extLst>
          </p:cNvPr>
          <p:cNvSpPr/>
          <p:nvPr/>
        </p:nvSpPr>
        <p:spPr>
          <a:xfrm>
            <a:off x="3204700" y="4874610"/>
            <a:ext cx="724258" cy="253394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9D8880-2286-354A-6063-4E458029C455}"/>
              </a:ext>
            </a:extLst>
          </p:cNvPr>
          <p:cNvCxnSpPr>
            <a:cxnSpLocks/>
            <a:stCxn id="101" idx="0"/>
            <a:endCxn id="33" idx="2"/>
          </p:cNvCxnSpPr>
          <p:nvPr/>
        </p:nvCxnSpPr>
        <p:spPr>
          <a:xfrm flipV="1">
            <a:off x="3566829" y="4811977"/>
            <a:ext cx="1102946" cy="598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24F950-0EEF-488D-9D31-C3339F1D5BCE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3555790" y="5742149"/>
            <a:ext cx="11039" cy="720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26D9B-27C2-4E34-E9B7-54B8792BBBE5}"/>
              </a:ext>
            </a:extLst>
          </p:cNvPr>
          <p:cNvSpPr/>
          <p:nvPr/>
        </p:nvSpPr>
        <p:spPr>
          <a:xfrm>
            <a:off x="2502574" y="6228099"/>
            <a:ext cx="1451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5A8DE09-CBF7-E714-544E-5547FFC0EE14}"/>
              </a:ext>
            </a:extLst>
          </p:cNvPr>
          <p:cNvSpPr/>
          <p:nvPr/>
        </p:nvSpPr>
        <p:spPr>
          <a:xfrm>
            <a:off x="1097911" y="3625808"/>
            <a:ext cx="1684775" cy="37294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&amp; Applying Knowledge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23C512-EE67-66DD-3EB8-C8FDF898C2E3}"/>
              </a:ext>
            </a:extLst>
          </p:cNvPr>
          <p:cNvSpPr/>
          <p:nvPr/>
        </p:nvSpPr>
        <p:spPr>
          <a:xfrm>
            <a:off x="1104655" y="4979062"/>
            <a:ext cx="1684777" cy="276204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Life Activities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2F902B5-178A-5D0E-01A3-43C70FC062B6}"/>
              </a:ext>
            </a:extLst>
          </p:cNvPr>
          <p:cNvSpPr/>
          <p:nvPr/>
        </p:nvSpPr>
        <p:spPr>
          <a:xfrm>
            <a:off x="1112030" y="4628690"/>
            <a:ext cx="1684777" cy="298961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Self_Care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Activities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884153-30AD-A003-1235-3EB7F3482C8F}"/>
              </a:ext>
            </a:extLst>
          </p:cNvPr>
          <p:cNvSpPr/>
          <p:nvPr/>
        </p:nvSpPr>
        <p:spPr>
          <a:xfrm>
            <a:off x="1108427" y="5316608"/>
            <a:ext cx="1699067" cy="42073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Interpersonal Interactions and Relationships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3DEE2AE-751E-14B6-F44F-4CA938D8FA91}"/>
              </a:ext>
            </a:extLst>
          </p:cNvPr>
          <p:cNvSpPr/>
          <p:nvPr/>
        </p:nvSpPr>
        <p:spPr>
          <a:xfrm>
            <a:off x="1104655" y="5784979"/>
            <a:ext cx="1688550" cy="39529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Life Areas Activities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DFECA1F-86C5-88C9-48D3-2AA8FE63012B}"/>
              </a:ext>
            </a:extLst>
          </p:cNvPr>
          <p:cNvSpPr/>
          <p:nvPr/>
        </p:nvSpPr>
        <p:spPr>
          <a:xfrm>
            <a:off x="1097911" y="6245894"/>
            <a:ext cx="1699067" cy="395297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Community, Social and Civic Life Activities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0CCD52-F711-8BDA-08E4-6389FF48D295}"/>
              </a:ext>
            </a:extLst>
          </p:cNvPr>
          <p:cNvSpPr/>
          <p:nvPr/>
        </p:nvSpPr>
        <p:spPr>
          <a:xfrm>
            <a:off x="1111859" y="4367340"/>
            <a:ext cx="1691692" cy="26135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Mobility Activities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B3763C-9A7B-62B2-02FA-C4CD170F0FE7}"/>
              </a:ext>
            </a:extLst>
          </p:cNvPr>
          <p:cNvSpPr/>
          <p:nvPr/>
        </p:nvSpPr>
        <p:spPr>
          <a:xfrm>
            <a:off x="1097911" y="4033511"/>
            <a:ext cx="1684777" cy="280272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Activities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CB8391F-253F-433E-2F4A-5FCF56F126D9}"/>
              </a:ext>
            </a:extLst>
          </p:cNvPr>
          <p:cNvCxnSpPr>
            <a:cxnSpLocks/>
            <a:stCxn id="131" idx="6"/>
            <a:endCxn id="101" idx="1"/>
          </p:cNvCxnSpPr>
          <p:nvPr/>
        </p:nvCxnSpPr>
        <p:spPr>
          <a:xfrm>
            <a:off x="2782686" y="3812281"/>
            <a:ext cx="384872" cy="176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6411D0-929F-BF3F-CB8F-986C8C06AD12}"/>
              </a:ext>
            </a:extLst>
          </p:cNvPr>
          <p:cNvCxnSpPr>
            <a:cxnSpLocks/>
            <a:stCxn id="138" idx="6"/>
            <a:endCxn id="101" idx="1"/>
          </p:cNvCxnSpPr>
          <p:nvPr/>
        </p:nvCxnSpPr>
        <p:spPr>
          <a:xfrm>
            <a:off x="2782688" y="4173647"/>
            <a:ext cx="384870" cy="1402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CC3BB-06A8-C0F4-3E67-5BE9B7832EED}"/>
              </a:ext>
            </a:extLst>
          </p:cNvPr>
          <p:cNvCxnSpPr>
            <a:cxnSpLocks/>
            <a:stCxn id="137" idx="6"/>
            <a:endCxn id="101" idx="1"/>
          </p:cNvCxnSpPr>
          <p:nvPr/>
        </p:nvCxnSpPr>
        <p:spPr>
          <a:xfrm>
            <a:off x="2803551" y="4498015"/>
            <a:ext cx="364007" cy="107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34E9F72-7FF6-D8B3-38DA-BDCD14BD3413}"/>
              </a:ext>
            </a:extLst>
          </p:cNvPr>
          <p:cNvCxnSpPr>
            <a:cxnSpLocks/>
            <a:stCxn id="133" idx="6"/>
            <a:endCxn id="101" idx="1"/>
          </p:cNvCxnSpPr>
          <p:nvPr/>
        </p:nvCxnSpPr>
        <p:spPr>
          <a:xfrm>
            <a:off x="2796807" y="4778171"/>
            <a:ext cx="370751" cy="79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A2DACA3-3B69-D508-7963-417B585B4F4A}"/>
              </a:ext>
            </a:extLst>
          </p:cNvPr>
          <p:cNvCxnSpPr>
            <a:cxnSpLocks/>
            <a:stCxn id="132" idx="6"/>
            <a:endCxn id="101" idx="1"/>
          </p:cNvCxnSpPr>
          <p:nvPr/>
        </p:nvCxnSpPr>
        <p:spPr>
          <a:xfrm>
            <a:off x="2789432" y="5117164"/>
            <a:ext cx="378126" cy="459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974374-9C8A-30FD-AAA3-5833350C6513}"/>
              </a:ext>
            </a:extLst>
          </p:cNvPr>
          <p:cNvCxnSpPr>
            <a:cxnSpLocks/>
            <a:stCxn id="134" idx="6"/>
            <a:endCxn id="101" idx="1"/>
          </p:cNvCxnSpPr>
          <p:nvPr/>
        </p:nvCxnSpPr>
        <p:spPr>
          <a:xfrm>
            <a:off x="2807494" y="5526973"/>
            <a:ext cx="360064" cy="4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B8DF80E-6042-AF8C-09DF-3756E368771E}"/>
              </a:ext>
            </a:extLst>
          </p:cNvPr>
          <p:cNvCxnSpPr>
            <a:cxnSpLocks/>
            <a:stCxn id="135" idx="6"/>
            <a:endCxn id="101" idx="1"/>
          </p:cNvCxnSpPr>
          <p:nvPr/>
        </p:nvCxnSpPr>
        <p:spPr>
          <a:xfrm flipV="1">
            <a:off x="2793205" y="5576234"/>
            <a:ext cx="374353" cy="406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FE1A51-094F-DBD8-11CC-0EA30EF0029C}"/>
              </a:ext>
            </a:extLst>
          </p:cNvPr>
          <p:cNvCxnSpPr>
            <a:cxnSpLocks/>
            <a:stCxn id="136" idx="6"/>
            <a:endCxn id="101" idx="1"/>
          </p:cNvCxnSpPr>
          <p:nvPr/>
        </p:nvCxnSpPr>
        <p:spPr>
          <a:xfrm flipV="1">
            <a:off x="2796978" y="5576234"/>
            <a:ext cx="370580" cy="86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Pentagon 187">
            <a:extLst>
              <a:ext uri="{FF2B5EF4-FFF2-40B4-BE49-F238E27FC236}">
                <a16:creationId xmlns:a16="http://schemas.microsoft.com/office/drawing/2014/main" id="{D6AD6B6F-DE96-DA2F-0390-131292EAEBEC}"/>
              </a:ext>
            </a:extLst>
          </p:cNvPr>
          <p:cNvSpPr/>
          <p:nvPr/>
        </p:nvSpPr>
        <p:spPr>
          <a:xfrm>
            <a:off x="38321" y="4959314"/>
            <a:ext cx="810066" cy="561672"/>
          </a:xfrm>
          <a:prstGeom prst="pentagon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Tasks and Demands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EDE2CAC-BE86-DBD0-03C8-35D4594D2870}"/>
              </a:ext>
            </a:extLst>
          </p:cNvPr>
          <p:cNvCxnSpPr>
            <a:cxnSpLocks/>
            <a:stCxn id="188" idx="5"/>
            <a:endCxn id="131" idx="2"/>
          </p:cNvCxnSpPr>
          <p:nvPr/>
        </p:nvCxnSpPr>
        <p:spPr>
          <a:xfrm flipV="1">
            <a:off x="848386" y="3812281"/>
            <a:ext cx="249525" cy="1361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6965A06-4361-20D6-4F7B-12DF8BE9B551}"/>
              </a:ext>
            </a:extLst>
          </p:cNvPr>
          <p:cNvCxnSpPr>
            <a:cxnSpLocks/>
            <a:stCxn id="188" idx="5"/>
            <a:endCxn id="133" idx="2"/>
          </p:cNvCxnSpPr>
          <p:nvPr/>
        </p:nvCxnSpPr>
        <p:spPr>
          <a:xfrm flipV="1">
            <a:off x="848386" y="4778171"/>
            <a:ext cx="263644" cy="395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B8EC078-6806-7C2E-88DA-323314F508BA}"/>
              </a:ext>
            </a:extLst>
          </p:cNvPr>
          <p:cNvCxnSpPr>
            <a:cxnSpLocks/>
            <a:stCxn id="188" idx="5"/>
            <a:endCxn id="132" idx="2"/>
          </p:cNvCxnSpPr>
          <p:nvPr/>
        </p:nvCxnSpPr>
        <p:spPr>
          <a:xfrm flipV="1">
            <a:off x="848386" y="5117164"/>
            <a:ext cx="256269" cy="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641EB0F-E9B6-1ACC-3FF1-EDCFAE62CCE5}"/>
              </a:ext>
            </a:extLst>
          </p:cNvPr>
          <p:cNvCxnSpPr>
            <a:cxnSpLocks/>
            <a:stCxn id="188" idx="5"/>
            <a:endCxn id="134" idx="2"/>
          </p:cNvCxnSpPr>
          <p:nvPr/>
        </p:nvCxnSpPr>
        <p:spPr>
          <a:xfrm>
            <a:off x="848386" y="5173853"/>
            <a:ext cx="260041" cy="353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0FAEB7-2799-A2B0-57F9-AE0B5B69E013}"/>
              </a:ext>
            </a:extLst>
          </p:cNvPr>
          <p:cNvCxnSpPr>
            <a:cxnSpLocks/>
            <a:stCxn id="188" idx="5"/>
            <a:endCxn id="135" idx="2"/>
          </p:cNvCxnSpPr>
          <p:nvPr/>
        </p:nvCxnSpPr>
        <p:spPr>
          <a:xfrm>
            <a:off x="848386" y="5173853"/>
            <a:ext cx="256269" cy="80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77817D-054D-1CC1-4AD9-5A66070EF778}"/>
              </a:ext>
            </a:extLst>
          </p:cNvPr>
          <p:cNvCxnSpPr>
            <a:cxnSpLocks/>
            <a:stCxn id="188" idx="5"/>
            <a:endCxn id="136" idx="2"/>
          </p:cNvCxnSpPr>
          <p:nvPr/>
        </p:nvCxnSpPr>
        <p:spPr>
          <a:xfrm>
            <a:off x="848386" y="5173853"/>
            <a:ext cx="249525" cy="1269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45D16DB-FBC7-48FF-9C86-A14EAB4F27E0}"/>
              </a:ext>
            </a:extLst>
          </p:cNvPr>
          <p:cNvCxnSpPr>
            <a:cxnSpLocks/>
            <a:stCxn id="188" idx="5"/>
            <a:endCxn id="138" idx="2"/>
          </p:cNvCxnSpPr>
          <p:nvPr/>
        </p:nvCxnSpPr>
        <p:spPr>
          <a:xfrm flipV="1">
            <a:off x="848386" y="4173647"/>
            <a:ext cx="249525" cy="100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59D7D24-09F2-A4FE-3337-31EB0A6476D6}"/>
              </a:ext>
            </a:extLst>
          </p:cNvPr>
          <p:cNvCxnSpPr>
            <a:cxnSpLocks/>
            <a:stCxn id="188" idx="5"/>
            <a:endCxn id="137" idx="2"/>
          </p:cNvCxnSpPr>
          <p:nvPr/>
        </p:nvCxnSpPr>
        <p:spPr>
          <a:xfrm flipV="1">
            <a:off x="848386" y="4498015"/>
            <a:ext cx="263473" cy="675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C6FC302-9056-8106-D5E4-0B4146448044}"/>
              </a:ext>
            </a:extLst>
          </p:cNvPr>
          <p:cNvSpPr txBox="1"/>
          <p:nvPr/>
        </p:nvSpPr>
        <p:spPr>
          <a:xfrm>
            <a:off x="681714" y="4789105"/>
            <a:ext cx="56943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719ED5-5ADE-98CB-D001-F65D1C72F383}"/>
              </a:ext>
            </a:extLst>
          </p:cNvPr>
          <p:cNvSpPr/>
          <p:nvPr/>
        </p:nvSpPr>
        <p:spPr>
          <a:xfrm>
            <a:off x="2741806" y="1765750"/>
            <a:ext cx="938157" cy="349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B5780B3-C767-B661-CA55-84A5FFA8EFBC}"/>
              </a:ext>
            </a:extLst>
          </p:cNvPr>
          <p:cNvSpPr/>
          <p:nvPr/>
        </p:nvSpPr>
        <p:spPr>
          <a:xfrm>
            <a:off x="2741807" y="2481994"/>
            <a:ext cx="938156" cy="321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Feedback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CA61BFF-E824-040E-6DC2-71334A52B41F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H="1" flipV="1">
            <a:off x="4559933" y="2513934"/>
            <a:ext cx="35385" cy="1378505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9BBECC-3D16-6A31-1396-FBB934788BF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229956" y="2301634"/>
            <a:ext cx="1896142" cy="490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C447661-4642-3915-CEBF-6B8253B2D6B5}"/>
              </a:ext>
            </a:extLst>
          </p:cNvPr>
          <p:cNvSpPr txBox="1"/>
          <p:nvPr/>
        </p:nvSpPr>
        <p:spPr>
          <a:xfrm>
            <a:off x="567569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E41E7A-CAC5-E2D6-6272-52912AC8C35F}"/>
              </a:ext>
            </a:extLst>
          </p:cNvPr>
          <p:cNvSpPr txBox="1"/>
          <p:nvPr/>
        </p:nvSpPr>
        <p:spPr>
          <a:xfrm>
            <a:off x="4099440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1AB6241-5B37-9311-5941-558C11A7BDC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120478" y="2480827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9AE2DD46-578B-3118-50B5-94ECC9965A77}"/>
              </a:ext>
            </a:extLst>
          </p:cNvPr>
          <p:cNvSpPr/>
          <p:nvPr/>
        </p:nvSpPr>
        <p:spPr>
          <a:xfrm>
            <a:off x="7078914" y="3875609"/>
            <a:ext cx="1421993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  <a:endParaRPr kumimoji="0" lang="en-US" sz="12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732A49-E8B4-CEEF-F34B-92F6AEC555C5}"/>
              </a:ext>
            </a:extLst>
          </p:cNvPr>
          <p:cNvSpPr txBox="1"/>
          <p:nvPr/>
        </p:nvSpPr>
        <p:spPr>
          <a:xfrm>
            <a:off x="8011974" y="4397847"/>
            <a:ext cx="330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877B115-7902-3E25-F6E8-E463CB70BA1D}"/>
              </a:ext>
            </a:extLst>
          </p:cNvPr>
          <p:cNvSpPr txBox="1"/>
          <p:nvPr/>
        </p:nvSpPr>
        <p:spPr>
          <a:xfrm rot="648593">
            <a:off x="8873131" y="577182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F4F41EC-92DE-5529-07E8-8994B3616391}"/>
              </a:ext>
            </a:extLst>
          </p:cNvPr>
          <p:cNvCxnSpPr>
            <a:cxnSpLocks/>
            <a:stCxn id="266" idx="3"/>
            <a:endCxn id="265" idx="1"/>
          </p:cNvCxnSpPr>
          <p:nvPr/>
        </p:nvCxnSpPr>
        <p:spPr>
          <a:xfrm flipV="1">
            <a:off x="7104385" y="4581769"/>
            <a:ext cx="1679487" cy="10478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7534BF5D-7EF5-6847-98CD-406000C2C869}"/>
              </a:ext>
            </a:extLst>
          </p:cNvPr>
          <p:cNvSpPr/>
          <p:nvPr/>
        </p:nvSpPr>
        <p:spPr>
          <a:xfrm>
            <a:off x="8807930" y="5373318"/>
            <a:ext cx="854273" cy="4023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6F6467D-2F51-638F-620D-80DDB5477425}"/>
              </a:ext>
            </a:extLst>
          </p:cNvPr>
          <p:cNvSpPr/>
          <p:nvPr/>
        </p:nvSpPr>
        <p:spPr>
          <a:xfrm>
            <a:off x="10076512" y="4876174"/>
            <a:ext cx="786496" cy="3194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Structures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FA7EE10-89D7-BC14-A4DD-C9A14666092A}"/>
              </a:ext>
            </a:extLst>
          </p:cNvPr>
          <p:cNvSpPr/>
          <p:nvPr/>
        </p:nvSpPr>
        <p:spPr>
          <a:xfrm>
            <a:off x="10171629" y="5438549"/>
            <a:ext cx="602620" cy="248333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Brain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30F62AD-7AD9-9B33-B79F-F1F896B368CB}"/>
              </a:ext>
            </a:extLst>
          </p:cNvPr>
          <p:cNvSpPr/>
          <p:nvPr/>
        </p:nvSpPr>
        <p:spPr>
          <a:xfrm>
            <a:off x="10199600" y="5995084"/>
            <a:ext cx="572838" cy="267062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7F7E4F9-59A0-7A77-8567-B7B06FA42778}"/>
              </a:ext>
            </a:extLst>
          </p:cNvPr>
          <p:cNvCxnSpPr>
            <a:cxnSpLocks/>
            <a:stCxn id="317" idx="0"/>
            <a:endCxn id="316" idx="4"/>
          </p:cNvCxnSpPr>
          <p:nvPr/>
        </p:nvCxnSpPr>
        <p:spPr>
          <a:xfrm flipH="1" flipV="1">
            <a:off x="10472939" y="5686882"/>
            <a:ext cx="13080" cy="3082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79927302-47D4-2A65-7006-C05CC5963D3B}"/>
              </a:ext>
            </a:extLst>
          </p:cNvPr>
          <p:cNvSpPr txBox="1"/>
          <p:nvPr/>
        </p:nvSpPr>
        <p:spPr>
          <a:xfrm flipH="1">
            <a:off x="9972132" y="5693562"/>
            <a:ext cx="61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non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phenomenon within 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E4462B4-3FC8-9B56-31E1-57659F5E56DE}"/>
              </a:ext>
            </a:extLst>
          </p:cNvPr>
          <p:cNvCxnSpPr>
            <a:cxnSpLocks/>
            <a:stCxn id="312" idx="3"/>
            <a:endCxn id="311" idx="6"/>
          </p:cNvCxnSpPr>
          <p:nvPr/>
        </p:nvCxnSpPr>
        <p:spPr>
          <a:xfrm flipH="1">
            <a:off x="9662203" y="5148817"/>
            <a:ext cx="529489" cy="42568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D89A6-40F2-818B-1BEC-80E802121734}"/>
              </a:ext>
            </a:extLst>
          </p:cNvPr>
          <p:cNvCxnSpPr>
            <a:cxnSpLocks/>
          </p:cNvCxnSpPr>
          <p:nvPr/>
        </p:nvCxnSpPr>
        <p:spPr>
          <a:xfrm flipH="1" flipV="1">
            <a:off x="8054549" y="5684143"/>
            <a:ext cx="2125305" cy="43941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F9EB77-B5D1-BCBB-9A9A-DA8D160DE8DA}"/>
              </a:ext>
            </a:extLst>
          </p:cNvPr>
          <p:cNvSpPr/>
          <p:nvPr/>
        </p:nvSpPr>
        <p:spPr>
          <a:xfrm>
            <a:off x="7547634" y="6383158"/>
            <a:ext cx="703009" cy="460206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Functions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C72785-CAF2-AFE2-EA7B-7BBFF0DC768C}"/>
              </a:ext>
            </a:extLst>
          </p:cNvPr>
          <p:cNvSpPr/>
          <p:nvPr/>
        </p:nvSpPr>
        <p:spPr>
          <a:xfrm>
            <a:off x="6698278" y="6074356"/>
            <a:ext cx="959111" cy="201320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Functions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C4C34-CE33-2622-8C0F-6B1FF956BFB9}"/>
              </a:ext>
            </a:extLst>
          </p:cNvPr>
          <p:cNvSpPr/>
          <p:nvPr/>
        </p:nvSpPr>
        <p:spPr>
          <a:xfrm>
            <a:off x="8193742" y="6067694"/>
            <a:ext cx="785251" cy="215445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099F0C-3FAD-BF69-9C44-A176ECA2D726}"/>
              </a:ext>
            </a:extLst>
          </p:cNvPr>
          <p:cNvCxnSpPr>
            <a:cxnSpLocks/>
            <a:stCxn id="14" idx="0"/>
            <a:endCxn id="313" idx="5"/>
          </p:cNvCxnSpPr>
          <p:nvPr/>
        </p:nvCxnSpPr>
        <p:spPr>
          <a:xfrm flipV="1">
            <a:off x="7899139" y="5689204"/>
            <a:ext cx="175156" cy="69395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B56A47-F9F8-F885-1A67-12AFF74D4AAB}"/>
              </a:ext>
            </a:extLst>
          </p:cNvPr>
          <p:cNvSpPr txBox="1"/>
          <p:nvPr/>
        </p:nvSpPr>
        <p:spPr>
          <a:xfrm flipH="1">
            <a:off x="11082821" y="446887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929AF2F8-688E-2C24-1288-19F0CFF67CA0}"/>
              </a:ext>
            </a:extLst>
          </p:cNvPr>
          <p:cNvSpPr/>
          <p:nvPr/>
        </p:nvSpPr>
        <p:spPr>
          <a:xfrm>
            <a:off x="11315957" y="4321177"/>
            <a:ext cx="941037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Biographical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CCC8990F-7994-EB17-308A-B9AD8C99F5A2}"/>
              </a:ext>
            </a:extLst>
          </p:cNvPr>
          <p:cNvSpPr/>
          <p:nvPr/>
        </p:nvSpPr>
        <p:spPr>
          <a:xfrm>
            <a:off x="10991679" y="3900080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Psychological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4BF181-804D-5FB8-DC74-37C29A0C402B}"/>
              </a:ext>
            </a:extLst>
          </p:cNvPr>
          <p:cNvSpPr/>
          <p:nvPr/>
        </p:nvSpPr>
        <p:spPr>
          <a:xfrm>
            <a:off x="10067231" y="6559112"/>
            <a:ext cx="853244" cy="250664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319C85-272F-F669-917B-8972714F54AC}"/>
              </a:ext>
            </a:extLst>
          </p:cNvPr>
          <p:cNvCxnSpPr>
            <a:cxnSpLocks/>
            <a:stCxn id="84" idx="0"/>
            <a:endCxn id="317" idx="4"/>
          </p:cNvCxnSpPr>
          <p:nvPr/>
        </p:nvCxnSpPr>
        <p:spPr>
          <a:xfrm flipH="1" flipV="1">
            <a:off x="10486019" y="6262146"/>
            <a:ext cx="7834" cy="29696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ECEF7D-6C1A-BB7C-26EB-646C86D8D10C}"/>
              </a:ext>
            </a:extLst>
          </p:cNvPr>
          <p:cNvSpPr txBox="1"/>
          <p:nvPr/>
        </p:nvSpPr>
        <p:spPr>
          <a:xfrm>
            <a:off x="10010832" y="6333238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75F7C-BEFB-40E7-AB7B-9D253C7EEF3E}"/>
              </a:ext>
            </a:extLst>
          </p:cNvPr>
          <p:cNvSpPr txBox="1"/>
          <p:nvPr/>
        </p:nvSpPr>
        <p:spPr>
          <a:xfrm rot="5400000">
            <a:off x="10847476" y="6355514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BF8E5C-DB1E-1158-28D6-3C78FCB10B00}"/>
              </a:ext>
            </a:extLst>
          </p:cNvPr>
          <p:cNvSpPr txBox="1"/>
          <p:nvPr/>
        </p:nvSpPr>
        <p:spPr>
          <a:xfrm flipH="1">
            <a:off x="11081293" y="412548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02E10D9-462D-40B4-6208-05E7C2CCCDA1}"/>
              </a:ext>
            </a:extLst>
          </p:cNvPr>
          <p:cNvSpPr txBox="1"/>
          <p:nvPr/>
        </p:nvSpPr>
        <p:spPr>
          <a:xfrm flipH="1">
            <a:off x="9502395" y="4263573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A03411-CA7E-AF75-28D5-9C82C912F068}"/>
              </a:ext>
            </a:extLst>
          </p:cNvPr>
          <p:cNvCxnSpPr>
            <a:cxnSpLocks/>
            <a:stCxn id="78" idx="2"/>
            <a:endCxn id="268" idx="5"/>
          </p:cNvCxnSpPr>
          <p:nvPr/>
        </p:nvCxnSpPr>
        <p:spPr>
          <a:xfrm flipH="1">
            <a:off x="11004935" y="4130129"/>
            <a:ext cx="183455" cy="2760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332740-8A9F-6C9C-AA1B-3DA87B8397C4}"/>
              </a:ext>
            </a:extLst>
          </p:cNvPr>
          <p:cNvCxnSpPr>
            <a:cxnSpLocks/>
            <a:stCxn id="312" idx="2"/>
            <a:endCxn id="265" idx="4"/>
          </p:cNvCxnSpPr>
          <p:nvPr/>
        </p:nvCxnSpPr>
        <p:spPr>
          <a:xfrm flipH="1" flipV="1">
            <a:off x="9499014" y="4864230"/>
            <a:ext cx="577498" cy="17165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6DA42C-D929-FDF7-9A0B-E836AD69F12C}"/>
              </a:ext>
            </a:extLst>
          </p:cNvPr>
          <p:cNvCxnSpPr>
            <a:cxnSpLocks/>
            <a:stCxn id="14" idx="0"/>
            <a:endCxn id="313" idx="4"/>
          </p:cNvCxnSpPr>
          <p:nvPr/>
        </p:nvCxnSpPr>
        <p:spPr>
          <a:xfrm flipH="1" flipV="1">
            <a:off x="7762071" y="5738784"/>
            <a:ext cx="137068" cy="64437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78E646-F862-AAB0-58C2-3DF60F338AF9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7177834" y="6275676"/>
            <a:ext cx="472753" cy="17487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0A2832-A16E-D092-54F0-1F7C9CB002A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8147690" y="6251588"/>
            <a:ext cx="161049" cy="19896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0D1FB90-4775-EC4C-B550-457101E8701D}"/>
              </a:ext>
            </a:extLst>
          </p:cNvPr>
          <p:cNvCxnSpPr>
            <a:cxnSpLocks/>
            <a:stCxn id="242" idx="3"/>
            <a:endCxn id="575" idx="0"/>
          </p:cNvCxnSpPr>
          <p:nvPr/>
        </p:nvCxnSpPr>
        <p:spPr>
          <a:xfrm flipH="1">
            <a:off x="9634108" y="4570393"/>
            <a:ext cx="433575" cy="765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674D6BA-8F72-1A06-08B7-848BFEBE88AE}"/>
              </a:ext>
            </a:extLst>
          </p:cNvPr>
          <p:cNvCxnSpPr>
            <a:cxnSpLocks/>
          </p:cNvCxnSpPr>
          <p:nvPr/>
        </p:nvCxnSpPr>
        <p:spPr>
          <a:xfrm flipH="1">
            <a:off x="9439636" y="4028381"/>
            <a:ext cx="348856" cy="46360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EFB7A9-9476-5457-4E5E-F43F5F3D6F62}"/>
              </a:ext>
            </a:extLst>
          </p:cNvPr>
          <p:cNvCxnSpPr>
            <a:cxnSpLocks/>
            <a:stCxn id="311" idx="0"/>
            <a:endCxn id="265" idx="3"/>
          </p:cNvCxnSpPr>
          <p:nvPr/>
        </p:nvCxnSpPr>
        <p:spPr>
          <a:xfrm flipH="1" flipV="1">
            <a:off x="9225854" y="4864231"/>
            <a:ext cx="9213" cy="50908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248DA85-74EC-0138-970A-8268C5118E98}"/>
              </a:ext>
            </a:extLst>
          </p:cNvPr>
          <p:cNvCxnSpPr>
            <a:cxnSpLocks/>
            <a:stCxn id="316" idx="0"/>
            <a:endCxn id="312" idx="4"/>
          </p:cNvCxnSpPr>
          <p:nvPr/>
        </p:nvCxnSpPr>
        <p:spPr>
          <a:xfrm flipH="1" flipV="1">
            <a:off x="10469760" y="5195595"/>
            <a:ext cx="3179" cy="24295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BD760B-F85A-1A9F-D244-9381C18D9065}"/>
              </a:ext>
            </a:extLst>
          </p:cNvPr>
          <p:cNvCxnSpPr>
            <a:cxnSpLocks/>
            <a:stCxn id="77" idx="1"/>
            <a:endCxn id="268" idx="5"/>
          </p:cNvCxnSpPr>
          <p:nvPr/>
        </p:nvCxnSpPr>
        <p:spPr>
          <a:xfrm flipH="1" flipV="1">
            <a:off x="11004935" y="4406151"/>
            <a:ext cx="311023" cy="289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607BC3E-3FBB-0505-21D8-F20CB12DB183}"/>
              </a:ext>
            </a:extLst>
          </p:cNvPr>
          <p:cNvCxnSpPr>
            <a:cxnSpLocks/>
            <a:stCxn id="76" idx="1"/>
            <a:endCxn id="268" idx="5"/>
          </p:cNvCxnSpPr>
          <p:nvPr/>
        </p:nvCxnSpPr>
        <p:spPr>
          <a:xfrm flipH="1" flipV="1">
            <a:off x="11004935" y="4406151"/>
            <a:ext cx="237913" cy="4211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610A567-150D-80C5-2938-A9DE6C7AFA6E}"/>
              </a:ext>
            </a:extLst>
          </p:cNvPr>
          <p:cNvGrpSpPr/>
          <p:nvPr/>
        </p:nvGrpSpPr>
        <p:grpSpPr>
          <a:xfrm>
            <a:off x="9967101" y="4211504"/>
            <a:ext cx="1037835" cy="509594"/>
            <a:chOff x="7450790" y="5378377"/>
            <a:chExt cx="1037835" cy="509594"/>
          </a:xfrm>
        </p:grpSpPr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DF1C2CBD-9492-131F-A150-9D0C23BEC22A}"/>
                </a:ext>
              </a:extLst>
            </p:cNvPr>
            <p:cNvSpPr/>
            <p:nvPr/>
          </p:nvSpPr>
          <p:spPr>
            <a:xfrm>
              <a:off x="7450790" y="5378377"/>
              <a:ext cx="1037835" cy="509594"/>
            </a:xfrm>
            <a:prstGeom prst="pent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Personal Background Factors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79BCB4C-9DDE-1790-E8F2-02267DFF1145}"/>
                </a:ext>
              </a:extLst>
            </p:cNvPr>
            <p:cNvSpPr/>
            <p:nvPr/>
          </p:nvSpPr>
          <p:spPr>
            <a:xfrm>
              <a:off x="7537189" y="5664803"/>
              <a:ext cx="96845" cy="8489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9C1BF6F-B365-589E-88C5-EF9C3ECFDF80}"/>
              </a:ext>
            </a:extLst>
          </p:cNvPr>
          <p:cNvGrpSpPr/>
          <p:nvPr/>
        </p:nvGrpSpPr>
        <p:grpSpPr>
          <a:xfrm>
            <a:off x="11242847" y="4739381"/>
            <a:ext cx="983042" cy="230050"/>
            <a:chOff x="6383129" y="6268973"/>
            <a:chExt cx="983042" cy="230050"/>
          </a:xfrm>
        </p:grpSpPr>
        <p:sp>
          <p:nvSpPr>
            <p:cNvPr id="76" name="Pentagon 75">
              <a:extLst>
                <a:ext uri="{FF2B5EF4-FFF2-40B4-BE49-F238E27FC236}">
                  <a16:creationId xmlns:a16="http://schemas.microsoft.com/office/drawing/2014/main" id="{F41A4D57-2A47-0784-9DB7-F7C0475CDA92}"/>
                </a:ext>
              </a:extLst>
            </p:cNvPr>
            <p:cNvSpPr/>
            <p:nvPr/>
          </p:nvSpPr>
          <p:spPr>
            <a:xfrm>
              <a:off x="6383129" y="6268973"/>
              <a:ext cx="983042" cy="230050"/>
            </a:xfrm>
            <a:prstGeom prst="pentagon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Demographic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9D8FEDD-FAFD-3E2D-227B-0FED25A38C20}"/>
                </a:ext>
              </a:extLst>
            </p:cNvPr>
            <p:cNvSpPr/>
            <p:nvPr/>
          </p:nvSpPr>
          <p:spPr>
            <a:xfrm>
              <a:off x="7086250" y="6318209"/>
              <a:ext cx="61656" cy="55183"/>
            </a:xfrm>
            <a:prstGeom prst="ellipse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CACF4285-A9DC-FA0B-EC6F-5FEED4247558}"/>
              </a:ext>
            </a:extLst>
          </p:cNvPr>
          <p:cNvSpPr/>
          <p:nvPr/>
        </p:nvSpPr>
        <p:spPr>
          <a:xfrm>
            <a:off x="7008164" y="2162326"/>
            <a:ext cx="1179342" cy="278615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2C09F8-D0E5-FF28-C0F6-3F283F5C5FBD}"/>
              </a:ext>
            </a:extLst>
          </p:cNvPr>
          <p:cNvSpPr/>
          <p:nvPr/>
        </p:nvSpPr>
        <p:spPr>
          <a:xfrm>
            <a:off x="8781269" y="2093526"/>
            <a:ext cx="88576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588D7FA-0746-8B07-BE29-ABCA02CB0543}"/>
              </a:ext>
            </a:extLst>
          </p:cNvPr>
          <p:cNvSpPr/>
          <p:nvPr/>
        </p:nvSpPr>
        <p:spPr>
          <a:xfrm>
            <a:off x="8128138" y="919208"/>
            <a:ext cx="128531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3AF7FD0-7754-69F8-69E4-C8B38D5D4A56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627273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Pentagon 280">
            <a:extLst>
              <a:ext uri="{FF2B5EF4-FFF2-40B4-BE49-F238E27FC236}">
                <a16:creationId xmlns:a16="http://schemas.microsoft.com/office/drawing/2014/main" id="{501C3C3A-E209-AFB9-DA1D-3BDE8E5515CC}"/>
              </a:ext>
            </a:extLst>
          </p:cNvPr>
          <p:cNvSpPr/>
          <p:nvPr/>
        </p:nvSpPr>
        <p:spPr>
          <a:xfrm>
            <a:off x="9950399" y="2138664"/>
            <a:ext cx="1062474" cy="453900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Contextual Factors</a:t>
            </a:r>
          </a:p>
        </p:txBody>
      </p:sp>
      <p:sp>
        <p:nvSpPr>
          <p:cNvPr id="283" name="Pentagon 282">
            <a:extLst>
              <a:ext uri="{FF2B5EF4-FFF2-40B4-BE49-F238E27FC236}">
                <a16:creationId xmlns:a16="http://schemas.microsoft.com/office/drawing/2014/main" id="{081BD847-DFAC-9B78-B605-4E09B1258B09}"/>
              </a:ext>
            </a:extLst>
          </p:cNvPr>
          <p:cNvSpPr/>
          <p:nvPr/>
        </p:nvSpPr>
        <p:spPr>
          <a:xfrm>
            <a:off x="11031011" y="1645868"/>
            <a:ext cx="894870" cy="450867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Distal Contexts</a:t>
            </a:r>
          </a:p>
        </p:txBody>
      </p:sp>
      <p:sp>
        <p:nvSpPr>
          <p:cNvPr id="285" name="Pentagon 284">
            <a:extLst>
              <a:ext uri="{FF2B5EF4-FFF2-40B4-BE49-F238E27FC236}">
                <a16:creationId xmlns:a16="http://schemas.microsoft.com/office/drawing/2014/main" id="{B941F5E2-98DE-0DDA-8A2A-D41BE13D5174}"/>
              </a:ext>
            </a:extLst>
          </p:cNvPr>
          <p:cNvSpPr/>
          <p:nvPr/>
        </p:nvSpPr>
        <p:spPr>
          <a:xfrm>
            <a:off x="9840661" y="935175"/>
            <a:ext cx="1285312" cy="502884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Factors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F80B509-1A89-7172-5646-95096D1553DE}"/>
              </a:ext>
            </a:extLst>
          </p:cNvPr>
          <p:cNvSpPr/>
          <p:nvPr/>
        </p:nvSpPr>
        <p:spPr>
          <a:xfrm>
            <a:off x="10734851" y="352625"/>
            <a:ext cx="1049539" cy="377731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2C0EC05-71A4-C672-2BB4-6FED5154B426}"/>
              </a:ext>
            </a:extLst>
          </p:cNvPr>
          <p:cNvSpPr/>
          <p:nvPr/>
        </p:nvSpPr>
        <p:spPr>
          <a:xfrm>
            <a:off x="9276828" y="333242"/>
            <a:ext cx="1049539" cy="381267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22791F-DB05-6B78-4E52-21F6777BA313}"/>
              </a:ext>
            </a:extLst>
          </p:cNvPr>
          <p:cNvSpPr txBox="1"/>
          <p:nvPr/>
        </p:nvSpPr>
        <p:spPr>
          <a:xfrm>
            <a:off x="9442100" y="891711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sp>
        <p:nvSpPr>
          <p:cNvPr id="292" name="Pentagon 291">
            <a:extLst>
              <a:ext uri="{FF2B5EF4-FFF2-40B4-BE49-F238E27FC236}">
                <a16:creationId xmlns:a16="http://schemas.microsoft.com/office/drawing/2014/main" id="{B9E2BFE3-CAFC-E5BB-43BC-7184037E96BE}"/>
              </a:ext>
            </a:extLst>
          </p:cNvPr>
          <p:cNvSpPr/>
          <p:nvPr/>
        </p:nvSpPr>
        <p:spPr>
          <a:xfrm>
            <a:off x="7276730" y="1295242"/>
            <a:ext cx="844827" cy="383316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ABBE318-4FF3-7C83-F709-FB75024ADC7F}"/>
              </a:ext>
            </a:extLst>
          </p:cNvPr>
          <p:cNvCxnSpPr>
            <a:cxnSpLocks/>
            <a:stCxn id="292" idx="3"/>
            <a:endCxn id="259" idx="0"/>
          </p:cNvCxnSpPr>
          <p:nvPr/>
        </p:nvCxnSpPr>
        <p:spPr>
          <a:xfrm>
            <a:off x="7699144" y="1678558"/>
            <a:ext cx="16625" cy="48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DDE18133-2B4F-67C2-6491-5392E1459F79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0388C00A-9EBE-7E7B-9604-9F3FE739FF04}"/>
              </a:ext>
            </a:extLst>
          </p:cNvPr>
          <p:cNvCxnSpPr>
            <a:cxnSpLocks/>
            <a:stCxn id="260" idx="6"/>
            <a:endCxn id="281" idx="1"/>
          </p:cNvCxnSpPr>
          <p:nvPr/>
        </p:nvCxnSpPr>
        <p:spPr>
          <a:xfrm>
            <a:off x="9667031" y="2309007"/>
            <a:ext cx="283369" cy="3031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3DC7403D-F584-EFE1-F250-387CADCE58C5}"/>
              </a:ext>
            </a:extLst>
          </p:cNvPr>
          <p:cNvCxnSpPr>
            <a:cxnSpLocks/>
            <a:stCxn id="261" idx="6"/>
            <a:endCxn id="285" idx="1"/>
          </p:cNvCxnSpPr>
          <p:nvPr/>
        </p:nvCxnSpPr>
        <p:spPr>
          <a:xfrm flipV="1">
            <a:off x="9413450" y="1127259"/>
            <a:ext cx="427212" cy="743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DAD80BE-FA61-1422-B1AB-0EAA0D29B787}"/>
              </a:ext>
            </a:extLst>
          </p:cNvPr>
          <p:cNvCxnSpPr>
            <a:cxnSpLocks/>
            <a:stCxn id="261" idx="5"/>
            <a:endCxn id="260" idx="0"/>
          </p:cNvCxnSpPr>
          <p:nvPr/>
        </p:nvCxnSpPr>
        <p:spPr>
          <a:xfrm flipH="1">
            <a:off x="9224150" y="1287056"/>
            <a:ext cx="1070" cy="80647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0751BDE-64A5-E33A-726B-9CDD269F0C22}"/>
              </a:ext>
            </a:extLst>
          </p:cNvPr>
          <p:cNvCxnSpPr>
            <a:cxnSpLocks/>
            <a:stCxn id="260" idx="1"/>
            <a:endCxn id="292" idx="4"/>
          </p:cNvCxnSpPr>
          <p:nvPr/>
        </p:nvCxnSpPr>
        <p:spPr>
          <a:xfrm flipH="1" flipV="1">
            <a:off x="7960209" y="1678557"/>
            <a:ext cx="950777" cy="47808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091A7842-E24B-9D76-0297-6AE75BFB7ED2}"/>
              </a:ext>
            </a:extLst>
          </p:cNvPr>
          <p:cNvSpPr txBox="1"/>
          <p:nvPr/>
        </p:nvSpPr>
        <p:spPr>
          <a:xfrm flipH="1">
            <a:off x="7813208" y="182560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EC09447-A89B-4E0B-213E-F4B06DE3CE40}"/>
              </a:ext>
            </a:extLst>
          </p:cNvPr>
          <p:cNvSpPr txBox="1"/>
          <p:nvPr/>
        </p:nvSpPr>
        <p:spPr>
          <a:xfrm>
            <a:off x="9553560" y="2037197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89117E9-2C94-F12E-2EB6-D97E170EE64D}"/>
              </a:ext>
            </a:extLst>
          </p:cNvPr>
          <p:cNvGrpSpPr/>
          <p:nvPr/>
        </p:nvGrpSpPr>
        <p:grpSpPr>
          <a:xfrm>
            <a:off x="11077909" y="2448194"/>
            <a:ext cx="831930" cy="466136"/>
            <a:chOff x="11085195" y="2539269"/>
            <a:chExt cx="831930" cy="466136"/>
          </a:xfrm>
        </p:grpSpPr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DA06C7CA-E75E-C653-0202-C4784F2122B1}"/>
                </a:ext>
              </a:extLst>
            </p:cNvPr>
            <p:cNvSpPr/>
            <p:nvPr/>
          </p:nvSpPr>
          <p:spPr>
            <a:xfrm>
              <a:off x="11085195" y="2539269"/>
              <a:ext cx="831930" cy="466136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Proximal Contexts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E72E2561-C3B4-8A35-9DDC-35A0E18A974B}"/>
                </a:ext>
              </a:extLst>
            </p:cNvPr>
            <p:cNvSpPr/>
            <p:nvPr/>
          </p:nvSpPr>
          <p:spPr>
            <a:xfrm>
              <a:off x="11285871" y="2621508"/>
              <a:ext cx="85932" cy="85415"/>
            </a:xfrm>
            <a:prstGeom prst="ellipse">
              <a:avLst/>
            </a:prstGeom>
            <a:solidFill>
              <a:srgbClr val="769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799A93B-768F-9642-C36B-D699F3A7E9FE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9224150" y="2524487"/>
            <a:ext cx="1704" cy="1882711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290FF94D-589E-8462-6E05-6CA1232AD3A0}"/>
              </a:ext>
            </a:extLst>
          </p:cNvPr>
          <p:cNvSpPr txBox="1"/>
          <p:nvPr/>
        </p:nvSpPr>
        <p:spPr>
          <a:xfrm flipH="1">
            <a:off x="8875794" y="1513020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C61AAA3-B233-8A78-1569-513CEC98B090}"/>
              </a:ext>
            </a:extLst>
          </p:cNvPr>
          <p:cNvSpPr txBox="1"/>
          <p:nvPr/>
        </p:nvSpPr>
        <p:spPr>
          <a:xfrm flipH="1">
            <a:off x="8720628" y="2762409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46BBB991-0C2C-E0AC-D65C-FC3B66229757}"/>
              </a:ext>
            </a:extLst>
          </p:cNvPr>
          <p:cNvCxnSpPr>
            <a:cxnSpLocks/>
            <a:stCxn id="263" idx="2"/>
            <a:endCxn id="63" idx="5"/>
          </p:cNvCxnSpPr>
          <p:nvPr/>
        </p:nvCxnSpPr>
        <p:spPr>
          <a:xfrm flipH="1" flipV="1">
            <a:off x="6852628" y="3794459"/>
            <a:ext cx="368485" cy="24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9BC42967-FFF0-DD26-651A-A5895B058C08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718117" y="3794459"/>
            <a:ext cx="639116" cy="97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5FAA3656-CE77-AF9F-4A31-472560B03576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1CAF9AE-EFF8-496B-E644-13F040944A35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06FD92E-AA1D-4F2E-F0D0-371B77510AA7}"/>
              </a:ext>
            </a:extLst>
          </p:cNvPr>
          <p:cNvGrpSpPr/>
          <p:nvPr/>
        </p:nvGrpSpPr>
        <p:grpSpPr>
          <a:xfrm>
            <a:off x="4023914" y="2099134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C34A00B-5A71-5620-6652-EBB647D46C84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6611A04B-0378-A303-432B-C2E33E92D0D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607756-3CB8-E6FF-E3DD-7DC465AF182E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F007260-ABB1-7734-98C5-D50B51D3CBB9}"/>
              </a:ext>
            </a:extLst>
          </p:cNvPr>
          <p:cNvCxnSpPr>
            <a:cxnSpLocks/>
            <a:stCxn id="209" idx="1"/>
            <a:endCxn id="207" idx="3"/>
          </p:cNvCxnSpPr>
          <p:nvPr/>
        </p:nvCxnSpPr>
        <p:spPr>
          <a:xfrm flipH="1">
            <a:off x="7102640" y="4678934"/>
            <a:ext cx="1738201" cy="4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88451B58-DDFC-3325-B7DD-023A42ADBA23}"/>
              </a:ext>
            </a:extLst>
          </p:cNvPr>
          <p:cNvCxnSpPr>
            <a:cxnSpLocks/>
          </p:cNvCxnSpPr>
          <p:nvPr/>
        </p:nvCxnSpPr>
        <p:spPr>
          <a:xfrm flipV="1">
            <a:off x="5170569" y="2416173"/>
            <a:ext cx="1821773" cy="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C8F8E697-DD8D-8855-D6CF-FC3F68C67D60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0AD1C93-7E51-DE54-FAD3-F3EED3DAB3F1}"/>
              </a:ext>
            </a:extLst>
          </p:cNvPr>
          <p:cNvSpPr txBox="1"/>
          <p:nvPr/>
        </p:nvSpPr>
        <p:spPr>
          <a:xfrm flipH="1">
            <a:off x="7032203" y="3665698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2C7390E-9FDB-6ADA-268E-9FCC7CBEB5A6}"/>
              </a:ext>
            </a:extLst>
          </p:cNvPr>
          <p:cNvSpPr txBox="1"/>
          <p:nvPr/>
        </p:nvSpPr>
        <p:spPr>
          <a:xfrm flipH="1">
            <a:off x="4668673" y="3629678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628E0440-27FB-0EC6-DC43-CFCAA9D211C6}"/>
              </a:ext>
            </a:extLst>
          </p:cNvPr>
          <p:cNvSpPr txBox="1"/>
          <p:nvPr/>
        </p:nvSpPr>
        <p:spPr>
          <a:xfrm>
            <a:off x="5562780" y="536380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3221ECF-8947-F883-AB0D-EECCDB7AA58E}"/>
              </a:ext>
            </a:extLst>
          </p:cNvPr>
          <p:cNvGrpSpPr/>
          <p:nvPr/>
        </p:nvGrpSpPr>
        <p:grpSpPr>
          <a:xfrm>
            <a:off x="9373855" y="3638353"/>
            <a:ext cx="1110157" cy="392359"/>
            <a:chOff x="8913252" y="3638353"/>
            <a:chExt cx="1110157" cy="392359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1F74157-0FCD-FD87-4503-84D674C77175}"/>
                </a:ext>
              </a:extLst>
            </p:cNvPr>
            <p:cNvSpPr/>
            <p:nvPr/>
          </p:nvSpPr>
          <p:spPr>
            <a:xfrm>
              <a:off x="8913252" y="3638353"/>
              <a:ext cx="1110157" cy="3923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Condition Factors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AFB9A02-3327-739D-9E94-D8BDE400BEF7}"/>
                </a:ext>
              </a:extLst>
            </p:cNvPr>
            <p:cNvSpPr/>
            <p:nvPr/>
          </p:nvSpPr>
          <p:spPr>
            <a:xfrm>
              <a:off x="9283989" y="3977284"/>
              <a:ext cx="67949" cy="5109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D8690E8-6DB2-D690-1677-453B6A7F33A0}"/>
              </a:ext>
            </a:extLst>
          </p:cNvPr>
          <p:cNvCxnSpPr>
            <a:cxnSpLocks/>
            <a:stCxn id="263" idx="1"/>
          </p:cNvCxnSpPr>
          <p:nvPr/>
        </p:nvCxnSpPr>
        <p:spPr>
          <a:xfrm flipV="1">
            <a:off x="7789911" y="2450048"/>
            <a:ext cx="11406" cy="142556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9689CED5-6642-96E9-BE21-E56EB0B1AEAD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 flipV="1">
            <a:off x="5086514" y="4041197"/>
            <a:ext cx="2134599" cy="20783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492AE184-73B1-4510-2B22-6A93A2D6C0E1}"/>
              </a:ext>
            </a:extLst>
          </p:cNvPr>
          <p:cNvCxnSpPr>
            <a:cxnSpLocks/>
            <a:stCxn id="90" idx="1"/>
            <a:endCxn id="263" idx="5"/>
          </p:cNvCxnSpPr>
          <p:nvPr/>
        </p:nvCxnSpPr>
        <p:spPr>
          <a:xfrm flipH="1" flipV="1">
            <a:off x="8358708" y="4041197"/>
            <a:ext cx="640386" cy="45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>
            <a:extLst>
              <a:ext uri="{FF2B5EF4-FFF2-40B4-BE49-F238E27FC236}">
                <a16:creationId xmlns:a16="http://schemas.microsoft.com/office/drawing/2014/main" id="{30A29C7C-8FCC-C409-E378-D58C8AF60388}"/>
              </a:ext>
            </a:extLst>
          </p:cNvPr>
          <p:cNvSpPr txBox="1"/>
          <p:nvPr/>
        </p:nvSpPr>
        <p:spPr>
          <a:xfrm>
            <a:off x="8704627" y="4073407"/>
            <a:ext cx="36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B276E8C-2A2D-EB26-9D86-C60D4BBB9CB8}"/>
              </a:ext>
            </a:extLst>
          </p:cNvPr>
          <p:cNvSpPr txBox="1"/>
          <p:nvPr/>
        </p:nvSpPr>
        <p:spPr>
          <a:xfrm>
            <a:off x="5331177" y="3893152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E8A095E8-C347-24CA-F48B-1EB14244CFB9}"/>
              </a:ext>
            </a:extLst>
          </p:cNvPr>
          <p:cNvSpPr txBox="1"/>
          <p:nvPr/>
        </p:nvSpPr>
        <p:spPr>
          <a:xfrm flipH="1">
            <a:off x="7318493" y="578727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32E2886-50C3-18B4-9E3E-BB23EB669960}"/>
              </a:ext>
            </a:extLst>
          </p:cNvPr>
          <p:cNvSpPr txBox="1"/>
          <p:nvPr/>
        </p:nvSpPr>
        <p:spPr>
          <a:xfrm flipH="1">
            <a:off x="8181066" y="6300867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512B4E47-0F93-32A5-0DE2-700E5FE84454}"/>
              </a:ext>
            </a:extLst>
          </p:cNvPr>
          <p:cNvSpPr/>
          <p:nvPr/>
        </p:nvSpPr>
        <p:spPr>
          <a:xfrm>
            <a:off x="8468592" y="5399549"/>
            <a:ext cx="149132" cy="1365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D9EA0A29-42D4-0F78-149A-D60F6C2967DB}"/>
              </a:ext>
            </a:extLst>
          </p:cNvPr>
          <p:cNvCxnSpPr>
            <a:stCxn id="268" idx="4"/>
            <a:endCxn id="84" idx="6"/>
          </p:cNvCxnSpPr>
          <p:nvPr/>
        </p:nvCxnSpPr>
        <p:spPr>
          <a:xfrm rot="16200000" flipH="1">
            <a:off x="9881927" y="5645895"/>
            <a:ext cx="1963347" cy="113749"/>
          </a:xfrm>
          <a:prstGeom prst="bentConnector4">
            <a:avLst>
              <a:gd name="adj1" fmla="val 490"/>
              <a:gd name="adj2" fmla="val 247132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A12EDD-D913-FC0C-A06B-70CC91B30C6A}"/>
              </a:ext>
            </a:extLst>
          </p:cNvPr>
          <p:cNvSpPr txBox="1"/>
          <p:nvPr/>
        </p:nvSpPr>
        <p:spPr>
          <a:xfrm flipH="1">
            <a:off x="7139084" y="632276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5BF41A-5E9C-5DFA-FEF0-38A890314E52}"/>
              </a:ext>
            </a:extLst>
          </p:cNvPr>
          <p:cNvSpPr txBox="1"/>
          <p:nvPr/>
        </p:nvSpPr>
        <p:spPr>
          <a:xfrm>
            <a:off x="3513401" y="580321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C18F12-6488-A9FC-99C9-0AD18ED6447A}"/>
              </a:ext>
            </a:extLst>
          </p:cNvPr>
          <p:cNvSpPr txBox="1"/>
          <p:nvPr/>
        </p:nvSpPr>
        <p:spPr>
          <a:xfrm>
            <a:off x="2751905" y="526224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01F8EF-2921-4261-DF1F-D307BD8BC203}"/>
              </a:ext>
            </a:extLst>
          </p:cNvPr>
          <p:cNvGrpSpPr/>
          <p:nvPr/>
        </p:nvGrpSpPr>
        <p:grpSpPr>
          <a:xfrm>
            <a:off x="1390363" y="39791"/>
            <a:ext cx="1332991" cy="1882562"/>
            <a:chOff x="1351156" y="92111"/>
            <a:chExt cx="1332991" cy="186900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7A9A5EE-6A50-1ED2-BECE-8F8C1D0AEC26}"/>
                </a:ext>
              </a:extLst>
            </p:cNvPr>
            <p:cNvSpPr/>
            <p:nvPr/>
          </p:nvSpPr>
          <p:spPr>
            <a:xfrm>
              <a:off x="1351156" y="92111"/>
              <a:ext cx="1332991" cy="186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5700F77-F673-3980-BB23-724A9236CCCE}"/>
                </a:ext>
              </a:extLst>
            </p:cNvPr>
            <p:cNvSpPr/>
            <p:nvPr/>
          </p:nvSpPr>
          <p:spPr>
            <a:xfrm>
              <a:off x="1374765" y="116185"/>
              <a:ext cx="1269521" cy="1793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7F65FC-3CAA-66FE-1B56-D6CDD7964928}"/>
                </a:ext>
              </a:extLst>
            </p:cNvPr>
            <p:cNvSpPr/>
            <p:nvPr/>
          </p:nvSpPr>
          <p:spPr>
            <a:xfrm>
              <a:off x="1417083" y="156650"/>
              <a:ext cx="1176394" cy="106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68A3632-43B0-89C0-725B-52AC4FF0BEEE}"/>
                </a:ext>
              </a:extLst>
            </p:cNvPr>
            <p:cNvSpPr txBox="1"/>
            <p:nvPr/>
          </p:nvSpPr>
          <p:spPr>
            <a:xfrm>
              <a:off x="1395224" y="1724245"/>
              <a:ext cx="1245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Categories, Concepts Legend</a:t>
              </a:r>
            </a:p>
          </p:txBody>
        </p:sp>
        <p:sp>
          <p:nvSpPr>
            <p:cNvPr id="164" name="Flowchart: Data 163">
              <a:extLst>
                <a:ext uri="{FF2B5EF4-FFF2-40B4-BE49-F238E27FC236}">
                  <a16:creationId xmlns:a16="http://schemas.microsoft.com/office/drawing/2014/main" id="{D22B5F16-512E-9575-33E3-9D3749E2E31B}"/>
                </a:ext>
              </a:extLst>
            </p:cNvPr>
            <p:cNvSpPr/>
            <p:nvPr/>
          </p:nvSpPr>
          <p:spPr>
            <a:xfrm>
              <a:off x="1484469" y="314441"/>
              <a:ext cx="1073813" cy="286659"/>
            </a:xfrm>
            <a:prstGeom prst="flowChartInputOutp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White Bold</a:t>
              </a:r>
              <a:endParaRPr kumimoji="0" lang="en-US" sz="2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A478180-7A1B-2CA2-510D-E07D6B33E2C8}"/>
                </a:ext>
              </a:extLst>
            </p:cNvPr>
            <p:cNvSpPr/>
            <p:nvPr/>
          </p:nvSpPr>
          <p:spPr>
            <a:xfrm>
              <a:off x="1417083" y="1267783"/>
              <a:ext cx="1176394" cy="49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351824F-99FD-0985-E9BA-C5B39B925194}"/>
                </a:ext>
              </a:extLst>
            </p:cNvPr>
            <p:cNvSpPr txBox="1"/>
            <p:nvPr/>
          </p:nvSpPr>
          <p:spPr>
            <a:xfrm>
              <a:off x="1359219" y="120561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/>
                <a:t>Upper Levels/Categories </a:t>
              </a:r>
            </a:p>
          </p:txBody>
        </p:sp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745CCB8F-65A3-0BDA-9D52-2473C33571A9}"/>
                </a:ext>
              </a:extLst>
            </p:cNvPr>
            <p:cNvSpPr/>
            <p:nvPr/>
          </p:nvSpPr>
          <p:spPr>
            <a:xfrm>
              <a:off x="1648681" y="616615"/>
              <a:ext cx="657989" cy="362585"/>
            </a:xfrm>
            <a:prstGeom prst="pentagon">
              <a:avLst/>
            </a:prstGeom>
            <a:solidFill>
              <a:srgbClr val="51838D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>
                  <a:solidFill>
                    <a:schemeClr val="bg1"/>
                  </a:solidFill>
                  <a:latin typeface="Calibri" panose="020F0502020204030204"/>
                </a:rPr>
                <a:t>Attribute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>
                  <a:solidFill>
                    <a:schemeClr val="bg1"/>
                  </a:solidFill>
                  <a:latin typeface="Calibri" panose="020F0502020204030204"/>
                </a:rPr>
                <a:t>Property Classes</a:t>
              </a: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1F7A6D4-4C17-9689-07FB-2D7B6C0F0ADE}"/>
                </a:ext>
              </a:extLst>
            </p:cNvPr>
            <p:cNvSpPr/>
            <p:nvPr/>
          </p:nvSpPr>
          <p:spPr>
            <a:xfrm>
              <a:off x="1564743" y="1015012"/>
              <a:ext cx="830619" cy="19283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u="sng">
                  <a:solidFill>
                    <a:schemeClr val="bg1"/>
                  </a:solidFill>
                  <a:latin typeface="Calibri" panose="020F0502020204030204"/>
                </a:rPr>
                <a:t>White Bold</a:t>
              </a:r>
              <a:endParaRPr kumimoji="0" lang="en-US" sz="700" b="0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691B2-4DF6-FC0F-2534-901518179D24}"/>
                </a:ext>
              </a:extLst>
            </p:cNvPr>
            <p:cNvSpPr txBox="1"/>
            <p:nvPr/>
          </p:nvSpPr>
          <p:spPr>
            <a:xfrm>
              <a:off x="1374764" y="1238494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/>
                <a:t>Lower Levels/Classes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EE94D4-99FC-BA9A-75F4-77E560BFF042}"/>
                </a:ext>
              </a:extLst>
            </p:cNvPr>
            <p:cNvSpPr/>
            <p:nvPr/>
          </p:nvSpPr>
          <p:spPr>
            <a:xfrm>
              <a:off x="1490062" y="1386708"/>
              <a:ext cx="954193" cy="189068"/>
            </a:xfrm>
            <a:prstGeom prst="ellipse">
              <a:avLst/>
            </a:prstGeom>
            <a:solidFill>
              <a:srgbClr val="767171"/>
            </a:solidFill>
            <a:ln w="31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prstClr val="black"/>
                  </a:solidFill>
                  <a:latin typeface="Calibri" panose="020F0502020204030204"/>
                </a:rPr>
                <a:t>Black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D658DC6-9244-61EE-A528-987EE84FB7A9}"/>
                </a:ext>
              </a:extLst>
            </p:cNvPr>
            <p:cNvSpPr/>
            <p:nvPr/>
          </p:nvSpPr>
          <p:spPr>
            <a:xfrm>
              <a:off x="1508761" y="1560761"/>
              <a:ext cx="954193" cy="189068"/>
            </a:xfrm>
            <a:prstGeom prst="ellipse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Black Italics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22D2495D-EF82-07AF-B8BA-837AC2C11F56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4036EB-75DE-AC90-BE84-E1BA90E1D8E6}"/>
              </a:ext>
            </a:extLst>
          </p:cNvPr>
          <p:cNvSpPr txBox="1"/>
          <p:nvPr/>
        </p:nvSpPr>
        <p:spPr>
          <a:xfrm flipH="1">
            <a:off x="7825876" y="4611322"/>
            <a:ext cx="554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3EB207-BE06-3BC4-FA2E-972B9CA4C92F}"/>
              </a:ext>
            </a:extLst>
          </p:cNvPr>
          <p:cNvGrpSpPr/>
          <p:nvPr/>
        </p:nvGrpSpPr>
        <p:grpSpPr>
          <a:xfrm>
            <a:off x="6305955" y="4464992"/>
            <a:ext cx="798430" cy="259832"/>
            <a:chOff x="6395481" y="4466587"/>
            <a:chExt cx="798430" cy="25983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AFEFC675-0211-70BE-6554-B5C902B106E7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983561F-5D16-39DF-CA86-A4E62D6EE8B0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931B78E-897D-EC74-CE47-AA76533BA656}"/>
              </a:ext>
            </a:extLst>
          </p:cNvPr>
          <p:cNvGrpSpPr/>
          <p:nvPr/>
        </p:nvGrpSpPr>
        <p:grpSpPr>
          <a:xfrm>
            <a:off x="8783871" y="4407198"/>
            <a:ext cx="883966" cy="457033"/>
            <a:chOff x="8323268" y="4407198"/>
            <a:chExt cx="883966" cy="4570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FAFC3-DE3C-869C-13D6-52FCC5A5A9A6}"/>
                </a:ext>
              </a:extLst>
            </p:cNvPr>
            <p:cNvGrpSpPr/>
            <p:nvPr/>
          </p:nvGrpSpPr>
          <p:grpSpPr>
            <a:xfrm>
              <a:off x="8323268" y="4407198"/>
              <a:ext cx="883966" cy="457033"/>
              <a:chOff x="8323268" y="4407198"/>
              <a:chExt cx="883966" cy="457033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39A54CAC-BB1B-F90B-12E5-CFDE3BA28230}"/>
                  </a:ext>
                </a:extLst>
              </p:cNvPr>
              <p:cNvGrpSpPr/>
              <p:nvPr/>
            </p:nvGrpSpPr>
            <p:grpSpPr>
              <a:xfrm>
                <a:off x="8323268" y="4407198"/>
                <a:ext cx="883966" cy="457033"/>
                <a:chOff x="8310285" y="4576977"/>
                <a:chExt cx="883966" cy="457033"/>
              </a:xfrm>
            </p:grpSpPr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98456797-5645-4EE1-EA25-C364B71DBF78}"/>
                    </a:ext>
                  </a:extLst>
                </p:cNvPr>
                <p:cNvGrpSpPr/>
                <p:nvPr/>
              </p:nvGrpSpPr>
              <p:grpSpPr>
                <a:xfrm>
                  <a:off x="8310285" y="4576977"/>
                  <a:ext cx="883966" cy="457033"/>
                  <a:chOff x="8310285" y="4576977"/>
                  <a:chExt cx="883966" cy="457033"/>
                </a:xfrm>
              </p:grpSpPr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BD4BEB2C-58B4-1C46-8840-5538B75EA6C8}"/>
                      </a:ext>
                    </a:extLst>
                  </p:cNvPr>
                  <p:cNvGrpSpPr/>
                  <p:nvPr/>
                </p:nvGrpSpPr>
                <p:grpSpPr>
                  <a:xfrm>
                    <a:off x="8310285" y="4576977"/>
                    <a:ext cx="883966" cy="457033"/>
                    <a:chOff x="8310285" y="4576977"/>
                    <a:chExt cx="883966" cy="457033"/>
                  </a:xfrm>
                </p:grpSpPr>
                <p:sp>
                  <p:nvSpPr>
                    <p:cNvPr id="265" name="Pentagon 264">
                      <a:extLst>
                        <a:ext uri="{FF2B5EF4-FFF2-40B4-BE49-F238E27FC236}">
                          <a16:creationId xmlns:a16="http://schemas.microsoft.com/office/drawing/2014/main" id="{71B6D66E-2A6F-FB08-0A1C-AE07F6982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0285" y="4576977"/>
                      <a:ext cx="883966" cy="457033"/>
                    </a:xfrm>
                    <a:prstGeom prst="pentagon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Person Factors</a:t>
                      </a:r>
                    </a:p>
                  </p:txBody>
                </p:sp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8E351EFF-79FA-FE28-D1FC-041C0C7A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890" y="4646985"/>
                      <a:ext cx="89315" cy="100933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402392B1-C2EE-9798-A3C4-48932E3E64FC}"/>
                      </a:ext>
                    </a:extLst>
                  </p:cNvPr>
                  <p:cNvSpPr/>
                  <p:nvPr/>
                </p:nvSpPr>
                <p:spPr>
                  <a:xfrm>
                    <a:off x="9126995" y="4747828"/>
                    <a:ext cx="67053" cy="145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CD6DB43-FC7C-4E4A-35FE-09FF242BB882}"/>
                    </a:ext>
                  </a:extLst>
                </p:cNvPr>
                <p:cNvSpPr/>
                <p:nvPr/>
              </p:nvSpPr>
              <p:spPr>
                <a:xfrm>
                  <a:off x="8363002" y="4809483"/>
                  <a:ext cx="103329" cy="83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342E2A-D772-B3BA-7210-E614795D72B7}"/>
                  </a:ext>
                </a:extLst>
              </p:cNvPr>
              <p:cNvSpPr/>
              <p:nvPr/>
            </p:nvSpPr>
            <p:spPr>
              <a:xfrm>
                <a:off x="8523708" y="4488688"/>
                <a:ext cx="100943" cy="8409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472BA-BF2C-1074-137C-5D96A8429C54}"/>
                </a:ext>
              </a:extLst>
            </p:cNvPr>
            <p:cNvSpPr/>
            <p:nvPr/>
          </p:nvSpPr>
          <p:spPr>
            <a:xfrm>
              <a:off x="8380238" y="4637689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C3CB84A-1BE4-F610-D3EA-3AA6998C13F7}"/>
              </a:ext>
            </a:extLst>
          </p:cNvPr>
          <p:cNvGrpSpPr/>
          <p:nvPr/>
        </p:nvGrpSpPr>
        <p:grpSpPr>
          <a:xfrm>
            <a:off x="7320519" y="5400229"/>
            <a:ext cx="883104" cy="338555"/>
            <a:chOff x="6654284" y="5259238"/>
            <a:chExt cx="883104" cy="338555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A3AAD1F-2758-F665-680B-57FE23E58D47}"/>
                </a:ext>
              </a:extLst>
            </p:cNvPr>
            <p:cNvSpPr/>
            <p:nvPr/>
          </p:nvSpPr>
          <p:spPr>
            <a:xfrm>
              <a:off x="6654284" y="5259238"/>
              <a:ext cx="883104" cy="338555"/>
            </a:xfrm>
            <a:prstGeom prst="ellipse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Mental Functions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EC092D6-9423-F9C0-4523-3ABD36C4CFC8}"/>
                </a:ext>
              </a:extLst>
            </p:cNvPr>
            <p:cNvSpPr/>
            <p:nvPr/>
          </p:nvSpPr>
          <p:spPr>
            <a:xfrm>
              <a:off x="7198314" y="5532052"/>
              <a:ext cx="80892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B43DC-E179-BE79-3519-839515775880}"/>
              </a:ext>
            </a:extLst>
          </p:cNvPr>
          <p:cNvSpPr txBox="1"/>
          <p:nvPr/>
        </p:nvSpPr>
        <p:spPr>
          <a:xfrm flipH="1">
            <a:off x="10131774" y="5239629"/>
            <a:ext cx="42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>
                <a:solidFill>
                  <a:prstClr val="black"/>
                </a:solidFill>
                <a:latin typeface="Calibri" panose="020F0502020204030204"/>
              </a:rPr>
              <a:t>Is_a &amp;</a:t>
            </a:r>
            <a:br>
              <a:rPr lang="en-US" sz="4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7656AD-EF02-2DE4-B2B2-CDE6AADA7236}"/>
              </a:ext>
            </a:extLst>
          </p:cNvPr>
          <p:cNvCxnSpPr>
            <a:cxnSpLocks/>
            <a:stCxn id="313" idx="6"/>
            <a:endCxn id="311" idx="2"/>
          </p:cNvCxnSpPr>
          <p:nvPr/>
        </p:nvCxnSpPr>
        <p:spPr>
          <a:xfrm>
            <a:off x="8203623" y="5569507"/>
            <a:ext cx="604307" cy="499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85A7DD9-C059-C8E6-1406-D7BB5340BCD6}"/>
              </a:ext>
            </a:extLst>
          </p:cNvPr>
          <p:cNvSpPr txBox="1"/>
          <p:nvPr/>
        </p:nvSpPr>
        <p:spPr>
          <a:xfrm flipH="1">
            <a:off x="8318560" y="532155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07AF8A7-536D-0101-6190-3EE21C889987}"/>
              </a:ext>
            </a:extLst>
          </p:cNvPr>
          <p:cNvSpPr/>
          <p:nvPr/>
        </p:nvSpPr>
        <p:spPr>
          <a:xfrm>
            <a:off x="6117833" y="4948862"/>
            <a:ext cx="892854" cy="34937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157D7BB-904A-B850-3329-493B073B32D0}"/>
              </a:ext>
            </a:extLst>
          </p:cNvPr>
          <p:cNvSpPr/>
          <p:nvPr/>
        </p:nvSpPr>
        <p:spPr>
          <a:xfrm>
            <a:off x="7197811" y="4828357"/>
            <a:ext cx="1182235" cy="33721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schemeClr val="bg1"/>
                </a:solidFill>
                <a:latin typeface="Calibri" panose="020F0502020204030204"/>
              </a:rPr>
              <a:t>Impairments</a:t>
            </a:r>
            <a:endParaRPr kumimoji="0" lang="en-US" sz="8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A3113-2B7F-44E1-BEB8-A716AA933E8B}"/>
              </a:ext>
            </a:extLst>
          </p:cNvPr>
          <p:cNvSpPr txBox="1"/>
          <p:nvPr/>
        </p:nvSpPr>
        <p:spPr>
          <a:xfrm>
            <a:off x="6246345" y="4739228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77222-98EE-A02A-CB9E-B5168054FB80}"/>
              </a:ext>
            </a:extLst>
          </p:cNvPr>
          <p:cNvCxnSpPr>
            <a:cxnSpLocks/>
            <a:stCxn id="227" idx="6"/>
            <a:endCxn id="226" idx="2"/>
          </p:cNvCxnSpPr>
          <p:nvPr/>
        </p:nvCxnSpPr>
        <p:spPr>
          <a:xfrm>
            <a:off x="3679963" y="1940325"/>
            <a:ext cx="477956" cy="366209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8706B-99CE-E83D-53E7-ACC0DE7D8A18}"/>
              </a:ext>
            </a:extLst>
          </p:cNvPr>
          <p:cNvSpPr txBox="1"/>
          <p:nvPr/>
        </p:nvSpPr>
        <p:spPr>
          <a:xfrm flipH="1">
            <a:off x="3596895" y="210701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95BAE3-FF45-2271-3821-8330B1AB66A4}"/>
              </a:ext>
            </a:extLst>
          </p:cNvPr>
          <p:cNvCxnSpPr>
            <a:cxnSpLocks/>
            <a:stCxn id="228" idx="6"/>
            <a:endCxn id="226" idx="2"/>
          </p:cNvCxnSpPr>
          <p:nvPr/>
        </p:nvCxnSpPr>
        <p:spPr>
          <a:xfrm flipV="1">
            <a:off x="3679963" y="2306534"/>
            <a:ext cx="477956" cy="33605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E3B8FA-3999-F0A9-2F87-A38FE545E2C3}"/>
              </a:ext>
            </a:extLst>
          </p:cNvPr>
          <p:cNvSpPr txBox="1"/>
          <p:nvPr/>
        </p:nvSpPr>
        <p:spPr>
          <a:xfrm flipH="1">
            <a:off x="10260951" y="560852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6E762-3A7C-5983-D856-447639985494}"/>
              </a:ext>
            </a:extLst>
          </p:cNvPr>
          <p:cNvSpPr txBox="1"/>
          <p:nvPr/>
        </p:nvSpPr>
        <p:spPr>
          <a:xfrm rot="19194821">
            <a:off x="9592844" y="5140038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05EF1-1F91-0CF3-D09B-0B984EF22A53}"/>
              </a:ext>
            </a:extLst>
          </p:cNvPr>
          <p:cNvCxnSpPr>
            <a:cxnSpLocks/>
            <a:stCxn id="287" idx="5"/>
            <a:endCxn id="285" idx="0"/>
          </p:cNvCxnSpPr>
          <p:nvPr/>
        </p:nvCxnSpPr>
        <p:spPr>
          <a:xfrm>
            <a:off x="10172666" y="658674"/>
            <a:ext cx="310651" cy="2765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B2DD7-9B7F-E94D-6880-D153FAD376FB}"/>
              </a:ext>
            </a:extLst>
          </p:cNvPr>
          <p:cNvCxnSpPr>
            <a:cxnSpLocks/>
            <a:stCxn id="286" idx="3"/>
            <a:endCxn id="285" idx="0"/>
          </p:cNvCxnSpPr>
          <p:nvPr/>
        </p:nvCxnSpPr>
        <p:spPr>
          <a:xfrm flipH="1">
            <a:off x="10483317" y="675039"/>
            <a:ext cx="405235" cy="26013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287B9A-87D4-6DA4-7B02-E27839DC142E}"/>
              </a:ext>
            </a:extLst>
          </p:cNvPr>
          <p:cNvSpPr txBox="1"/>
          <p:nvPr/>
        </p:nvSpPr>
        <p:spPr>
          <a:xfrm flipH="1">
            <a:off x="10998796" y="2173049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DD475-7E70-990A-FF1A-856C8D12C01F}"/>
              </a:ext>
            </a:extLst>
          </p:cNvPr>
          <p:cNvCxnSpPr>
            <a:cxnSpLocks/>
            <a:stCxn id="282" idx="1"/>
            <a:endCxn id="281" idx="5"/>
          </p:cNvCxnSpPr>
          <p:nvPr/>
        </p:nvCxnSpPr>
        <p:spPr>
          <a:xfrm flipH="1" flipV="1">
            <a:off x="11012872" y="2312038"/>
            <a:ext cx="65038" cy="3142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65867-9188-633B-97D7-F94444C02D1D}"/>
              </a:ext>
            </a:extLst>
          </p:cNvPr>
          <p:cNvCxnSpPr>
            <a:cxnSpLocks/>
            <a:stCxn id="283" idx="2"/>
            <a:endCxn id="281" idx="5"/>
          </p:cNvCxnSpPr>
          <p:nvPr/>
        </p:nvCxnSpPr>
        <p:spPr>
          <a:xfrm flipH="1">
            <a:off x="11012872" y="2096734"/>
            <a:ext cx="189045" cy="2153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43D9E-2772-46A6-4807-EA7B50243EDB}"/>
              </a:ext>
            </a:extLst>
          </p:cNvPr>
          <p:cNvCxnSpPr>
            <a:cxnSpLocks/>
            <a:stCxn id="12" idx="1"/>
            <a:endCxn id="2" idx="0"/>
          </p:cNvCxnSpPr>
          <p:nvPr/>
        </p:nvCxnSpPr>
        <p:spPr>
          <a:xfrm flipH="1" flipV="1">
            <a:off x="6564260" y="4948862"/>
            <a:ext cx="633552" cy="829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3BD0EA-E994-DD3D-3D7A-FEC5EE846439}"/>
              </a:ext>
            </a:extLst>
          </p:cNvPr>
          <p:cNvCxnSpPr>
            <a:cxnSpLocks/>
            <a:stCxn id="312" idx="2"/>
            <a:endCxn id="12" idx="5"/>
          </p:cNvCxnSpPr>
          <p:nvPr/>
        </p:nvCxnSpPr>
        <p:spPr>
          <a:xfrm flipH="1" flipV="1">
            <a:off x="8380045" y="4957161"/>
            <a:ext cx="1696467" cy="7872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7947C8-59A0-23BF-CA02-1C1F677767A8}"/>
              </a:ext>
            </a:extLst>
          </p:cNvPr>
          <p:cNvCxnSpPr>
            <a:cxnSpLocks/>
            <a:stCxn id="311" idx="1"/>
            <a:endCxn id="12" idx="5"/>
          </p:cNvCxnSpPr>
          <p:nvPr/>
        </p:nvCxnSpPr>
        <p:spPr>
          <a:xfrm flipH="1" flipV="1">
            <a:off x="8380045" y="4957161"/>
            <a:ext cx="552990" cy="47508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134A8625-26C8-B5C2-9410-952DDACDEC33}"/>
              </a:ext>
            </a:extLst>
          </p:cNvPr>
          <p:cNvSpPr txBox="1"/>
          <p:nvPr/>
        </p:nvSpPr>
        <p:spPr>
          <a:xfrm>
            <a:off x="8392854" y="4794731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F587ADC2-BC37-11F2-D180-156DAD549395}"/>
              </a:ext>
            </a:extLst>
          </p:cNvPr>
          <p:cNvSpPr txBox="1"/>
          <p:nvPr/>
        </p:nvSpPr>
        <p:spPr>
          <a:xfrm>
            <a:off x="7920640" y="587647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07D9ED3-6612-8068-C57A-D871F0DF6B4C}"/>
              </a:ext>
            </a:extLst>
          </p:cNvPr>
          <p:cNvSpPr/>
          <p:nvPr/>
        </p:nvSpPr>
        <p:spPr>
          <a:xfrm>
            <a:off x="9470665" y="4730045"/>
            <a:ext cx="66349" cy="96604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4961CD8-8CA8-D071-0268-27FD5E296974}"/>
              </a:ext>
            </a:extLst>
          </p:cNvPr>
          <p:cNvGrpSpPr/>
          <p:nvPr/>
        </p:nvGrpSpPr>
        <p:grpSpPr>
          <a:xfrm>
            <a:off x="9537014" y="4778347"/>
            <a:ext cx="1484745" cy="1365785"/>
            <a:chOff x="9537014" y="4778347"/>
            <a:chExt cx="1484745" cy="136578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756DA1-9657-E9A7-A29C-327091F822E9}"/>
                </a:ext>
              </a:extLst>
            </p:cNvPr>
            <p:cNvSpPr txBox="1"/>
            <p:nvPr/>
          </p:nvSpPr>
          <p:spPr>
            <a:xfrm rot="16200000" flipH="1">
              <a:off x="10642064" y="5764438"/>
              <a:ext cx="5747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4" name="Connector: Elbow 483">
              <a:extLst>
                <a:ext uri="{FF2B5EF4-FFF2-40B4-BE49-F238E27FC236}">
                  <a16:creationId xmlns:a16="http://schemas.microsoft.com/office/drawing/2014/main" id="{94EE6714-83A6-A583-56D2-1913674A83B0}"/>
                </a:ext>
              </a:extLst>
            </p:cNvPr>
            <p:cNvCxnSpPr>
              <a:cxnSpLocks/>
              <a:stCxn id="317" idx="6"/>
              <a:endCxn id="479" idx="3"/>
            </p:cNvCxnSpPr>
            <p:nvPr/>
          </p:nvCxnSpPr>
          <p:spPr>
            <a:xfrm flipH="1" flipV="1">
              <a:off x="9537014" y="4778347"/>
              <a:ext cx="1235424" cy="1350268"/>
            </a:xfrm>
            <a:prstGeom prst="bentConnector3">
              <a:avLst>
                <a:gd name="adj1" fmla="val -18504"/>
              </a:avLst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5746AC0-E26C-687D-4CBE-ACCB309B20A6}"/>
              </a:ext>
            </a:extLst>
          </p:cNvPr>
          <p:cNvGrpSpPr/>
          <p:nvPr/>
        </p:nvGrpSpPr>
        <p:grpSpPr>
          <a:xfrm>
            <a:off x="2651426" y="69886"/>
            <a:ext cx="6571613" cy="587412"/>
            <a:chOff x="2651426" y="69886"/>
            <a:chExt cx="6571613" cy="587412"/>
          </a:xfrm>
        </p:grpSpPr>
        <p:sp>
          <p:nvSpPr>
            <p:cNvPr id="11" name="Rectangle 54">
              <a:extLst>
                <a:ext uri="{FF2B5EF4-FFF2-40B4-BE49-F238E27FC236}">
                  <a16:creationId xmlns:a16="http://schemas.microsoft.com/office/drawing/2014/main" id="{1FAF055E-AA87-7668-1850-EFB584E0B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426" y="69886"/>
              <a:ext cx="6571613" cy="587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20184" tIns="110091" rIns="220184" bIns="110091"/>
            <a:lstStyle/>
            <a:p>
              <a:pPr algn="r">
                <a:defRPr/>
              </a:pPr>
              <a:r>
                <a:rPr lang="en-US" altLang="fr-FR" sz="1050" baseline="0"/>
                <a:t>Guy Divita, Maryanne Sacco,  Kathleen Coale, Rebecca Parks</a:t>
              </a:r>
              <a:r>
                <a:rPr lang="en-US" altLang="fr-FR" sz="1050" baseline="30000"/>
                <a:t> </a:t>
              </a:r>
              <a:r>
                <a:rPr lang="en-US" altLang="fr-FR" sz="1050" baseline="0"/>
                <a:t>and Elizabeth Rasch</a:t>
              </a:r>
            </a:p>
            <a:p>
              <a:pPr algn="r">
                <a:defRPr/>
              </a:pPr>
              <a:r>
                <a:rPr lang="en-US" altLang="fr-FR" sz="900" baseline="0"/>
                <a:t>Rehabilitation Medicine Department, National Institutes of Health, Bethesda, MD USA</a:t>
              </a:r>
            </a:p>
            <a:p>
              <a:pPr algn="r">
                <a:defRPr/>
              </a:pPr>
              <a:r>
                <a:rPr lang="en-US" altLang="fr-FR" sz="900" baseline="0"/>
                <a:t>2024-11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3B6C65-B88F-FDBC-57B8-F892FF9852E7}"/>
                </a:ext>
              </a:extLst>
            </p:cNvPr>
            <p:cNvGrpSpPr/>
            <p:nvPr/>
          </p:nvGrpSpPr>
          <p:grpSpPr>
            <a:xfrm>
              <a:off x="2718504" y="99665"/>
              <a:ext cx="1705482" cy="511466"/>
              <a:chOff x="2233458" y="-928338"/>
              <a:chExt cx="1640817" cy="49696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55981-BF4E-4D7A-AF94-8E534076867B}"/>
                  </a:ext>
                </a:extLst>
              </p:cNvPr>
              <p:cNvSpPr/>
              <p:nvPr/>
            </p:nvSpPr>
            <p:spPr bwMode="auto">
              <a:xfrm rot="15680">
                <a:off x="2233458" y="-928338"/>
                <a:ext cx="1640817" cy="49696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02D6F1F0-6AE4-3148-B5D7-CD1301FAF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210">
                <a:off x="2431196" y="-827685"/>
                <a:ext cx="1352978" cy="216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A33797-CFD6-1011-63E4-2EB61B7F890D}"/>
              </a:ext>
            </a:extLst>
          </p:cNvPr>
          <p:cNvSpPr/>
          <p:nvPr/>
        </p:nvSpPr>
        <p:spPr>
          <a:xfrm>
            <a:off x="4150720" y="4470915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Observed Functioning </a:t>
            </a: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Performance</a:t>
            </a:r>
            <a:endParaRPr kumimoji="0" lang="en-US" sz="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A7FBAD32-5CE8-9579-B5D1-C289038B9650}"/>
              </a:ext>
            </a:extLst>
          </p:cNvPr>
          <p:cNvSpPr/>
          <p:nvPr/>
        </p:nvSpPr>
        <p:spPr>
          <a:xfrm>
            <a:off x="4134573" y="5489292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D76076-4B3C-4675-95A5-B53A5FB2292D}"/>
              </a:ext>
            </a:extLst>
          </p:cNvPr>
          <p:cNvSpPr txBox="1"/>
          <p:nvPr/>
        </p:nvSpPr>
        <p:spPr>
          <a:xfrm>
            <a:off x="4608380" y="505633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8E1445-00EE-EAB5-A4B0-D07EE5AC0D7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669775" y="4811977"/>
            <a:ext cx="4922" cy="677315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F51B24-C4BC-2B7F-B142-A5737E2678A4}"/>
              </a:ext>
            </a:extLst>
          </p:cNvPr>
          <p:cNvSpPr/>
          <p:nvPr/>
        </p:nvSpPr>
        <p:spPr>
          <a:xfrm>
            <a:off x="6231650" y="4163301"/>
            <a:ext cx="558904" cy="2246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555B4E-DA79-CAD7-F79E-70F224E10518}"/>
              </a:ext>
            </a:extLst>
          </p:cNvPr>
          <p:cNvSpPr/>
          <p:nvPr/>
        </p:nvSpPr>
        <p:spPr>
          <a:xfrm>
            <a:off x="10899702" y="3787222"/>
            <a:ext cx="46514" cy="373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4" name="Connector: Elbow 523">
            <a:extLst>
              <a:ext uri="{FF2B5EF4-FFF2-40B4-BE49-F238E27FC236}">
                <a16:creationId xmlns:a16="http://schemas.microsoft.com/office/drawing/2014/main" id="{78316368-F958-2FCA-324B-A933BF444BA4}"/>
              </a:ext>
            </a:extLst>
          </p:cNvPr>
          <p:cNvCxnSpPr>
            <a:cxnSpLocks/>
            <a:stCxn id="68" idx="0"/>
            <a:endCxn id="33" idx="3"/>
          </p:cNvCxnSpPr>
          <p:nvPr/>
        </p:nvCxnSpPr>
        <p:spPr>
          <a:xfrm rot="16200000" flipV="1">
            <a:off x="5229214" y="4601063"/>
            <a:ext cx="211251" cy="29201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EFB863A8-C030-C0E7-0CC3-BC75A549A8B7}"/>
              </a:ext>
            </a:extLst>
          </p:cNvPr>
          <p:cNvSpPr txBox="1"/>
          <p:nvPr/>
        </p:nvSpPr>
        <p:spPr>
          <a:xfrm>
            <a:off x="5141916" y="4628763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1" name="Connector: Elbow 530">
            <a:extLst>
              <a:ext uri="{FF2B5EF4-FFF2-40B4-BE49-F238E27FC236}">
                <a16:creationId xmlns:a16="http://schemas.microsoft.com/office/drawing/2014/main" id="{586D0976-9E4B-D18C-1162-5AFDF5684985}"/>
              </a:ext>
            </a:extLst>
          </p:cNvPr>
          <p:cNvCxnSpPr>
            <a:cxnSpLocks/>
            <a:stCxn id="102" idx="0"/>
            <a:endCxn id="33" idx="1"/>
          </p:cNvCxnSpPr>
          <p:nvPr/>
        </p:nvCxnSpPr>
        <p:spPr>
          <a:xfrm rot="5400000" flipH="1" flipV="1">
            <a:off x="3742192" y="4466083"/>
            <a:ext cx="233164" cy="58389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B0FBFF2B-E577-F498-888D-51A0B892F241}"/>
              </a:ext>
            </a:extLst>
          </p:cNvPr>
          <p:cNvGrpSpPr/>
          <p:nvPr/>
        </p:nvGrpSpPr>
        <p:grpSpPr>
          <a:xfrm>
            <a:off x="4132892" y="6478165"/>
            <a:ext cx="561243" cy="290067"/>
            <a:chOff x="5063631" y="5322799"/>
            <a:chExt cx="561243" cy="290067"/>
          </a:xfrm>
        </p:grpSpPr>
        <p:sp>
          <p:nvSpPr>
            <p:cNvPr id="468" name="Pentagon 467">
              <a:extLst>
                <a:ext uri="{FF2B5EF4-FFF2-40B4-BE49-F238E27FC236}">
                  <a16:creationId xmlns:a16="http://schemas.microsoft.com/office/drawing/2014/main" id="{450A7ABA-DD84-1FCC-58F4-C62AB08EA761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EC727A8C-90B8-94E8-92D4-E5D71E125BBB}"/>
                </a:ext>
              </a:extLst>
            </p:cNvPr>
            <p:cNvSpPr txBox="1"/>
            <p:nvPr/>
          </p:nvSpPr>
          <p:spPr>
            <a:xfrm>
              <a:off x="5063631" y="538803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Independence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85D329A0-EAD8-0F36-B7F3-5F8A04799856}"/>
              </a:ext>
            </a:extLst>
          </p:cNvPr>
          <p:cNvGrpSpPr/>
          <p:nvPr/>
        </p:nvGrpSpPr>
        <p:grpSpPr>
          <a:xfrm rot="10800000">
            <a:off x="4894590" y="6133852"/>
            <a:ext cx="587120" cy="290067"/>
            <a:chOff x="4981858" y="5322799"/>
            <a:chExt cx="587120" cy="290067"/>
          </a:xfrm>
        </p:grpSpPr>
        <p:sp>
          <p:nvSpPr>
            <p:cNvPr id="547" name="Pentagon 546">
              <a:extLst>
                <a:ext uri="{FF2B5EF4-FFF2-40B4-BE49-F238E27FC236}">
                  <a16:creationId xmlns:a16="http://schemas.microsoft.com/office/drawing/2014/main" id="{4C8B5976-BEBB-9A82-A0A6-D3CD152E56BC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C2367BCF-5277-C7B6-33C8-271E5320D65F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Quality</a:t>
              </a: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F716EF9C-4DB0-22B5-DFED-C9FEF0E77107}"/>
              </a:ext>
            </a:extLst>
          </p:cNvPr>
          <p:cNvGrpSpPr/>
          <p:nvPr/>
        </p:nvGrpSpPr>
        <p:grpSpPr>
          <a:xfrm>
            <a:off x="4409286" y="6034957"/>
            <a:ext cx="561243" cy="290067"/>
            <a:chOff x="5079554" y="5322799"/>
            <a:chExt cx="561243" cy="290067"/>
          </a:xfrm>
        </p:grpSpPr>
        <p:sp>
          <p:nvSpPr>
            <p:cNvPr id="550" name="Pentagon 549">
              <a:extLst>
                <a:ext uri="{FF2B5EF4-FFF2-40B4-BE49-F238E27FC236}">
                  <a16:creationId xmlns:a16="http://schemas.microsoft.com/office/drawing/2014/main" id="{7FA82782-352D-7AE7-5DA7-623D9D3F5C14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AAAB60E8-F2F0-7CF3-ED25-C2CE68E64AD3}"/>
                </a:ext>
              </a:extLst>
            </p:cNvPr>
            <p:cNvSpPr txBox="1"/>
            <p:nvPr/>
          </p:nvSpPr>
          <p:spPr>
            <a:xfrm>
              <a:off x="5079554" y="5343979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Performance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85464E0A-D0EE-F5B0-B078-487DB850D9F7}"/>
              </a:ext>
            </a:extLst>
          </p:cNvPr>
          <p:cNvGrpSpPr/>
          <p:nvPr/>
        </p:nvGrpSpPr>
        <p:grpSpPr>
          <a:xfrm rot="160248">
            <a:off x="4644692" y="6491083"/>
            <a:ext cx="561243" cy="290067"/>
            <a:chOff x="5063730" y="5322799"/>
            <a:chExt cx="561243" cy="290067"/>
          </a:xfrm>
        </p:grpSpPr>
        <p:sp>
          <p:nvSpPr>
            <p:cNvPr id="557" name="Pentagon 556">
              <a:extLst>
                <a:ext uri="{FF2B5EF4-FFF2-40B4-BE49-F238E27FC236}">
                  <a16:creationId xmlns:a16="http://schemas.microsoft.com/office/drawing/2014/main" id="{5639D631-ED8E-E730-7F8D-40B8806D9D05}"/>
                </a:ext>
              </a:extLst>
            </p:cNvPr>
            <p:cNvSpPr/>
            <p:nvPr/>
          </p:nvSpPr>
          <p:spPr>
            <a:xfrm rot="21439752"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C5403C64-3312-F90A-54FB-12E9F991A4F5}"/>
                </a:ext>
              </a:extLst>
            </p:cNvPr>
            <p:cNvSpPr txBox="1"/>
            <p:nvPr/>
          </p:nvSpPr>
          <p:spPr>
            <a:xfrm rot="21439752">
              <a:off x="5063730" y="5394400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88E87142-F39F-A633-D35D-230F51DE3AA1}"/>
              </a:ext>
            </a:extLst>
          </p:cNvPr>
          <p:cNvCxnSpPr>
            <a:cxnSpLocks/>
            <a:stCxn id="255" idx="3"/>
            <a:endCxn id="34" idx="2"/>
          </p:cNvCxnSpPr>
          <p:nvPr/>
        </p:nvCxnSpPr>
        <p:spPr>
          <a:xfrm rot="5400000" flipH="1" flipV="1">
            <a:off x="4150180" y="5950001"/>
            <a:ext cx="206129" cy="1752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8C6771-FAF9-6BBD-ECCF-689067F005F0}"/>
              </a:ext>
            </a:extLst>
          </p:cNvPr>
          <p:cNvCxnSpPr>
            <a:cxnSpLocks/>
            <a:stCxn id="547" idx="3"/>
            <a:endCxn id="34" idx="4"/>
          </p:cNvCxnSpPr>
          <p:nvPr/>
        </p:nvCxnSpPr>
        <p:spPr>
          <a:xfrm rot="16200000" flipV="1">
            <a:off x="4966308" y="5976779"/>
            <a:ext cx="199277" cy="1148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B948BD5-2A2F-3146-F418-448618C52768}"/>
              </a:ext>
            </a:extLst>
          </p:cNvPr>
          <p:cNvCxnSpPr>
            <a:cxnSpLocks/>
            <a:stCxn id="557" idx="0"/>
            <a:endCxn id="550" idx="3"/>
          </p:cNvCxnSpPr>
          <p:nvPr/>
        </p:nvCxnSpPr>
        <p:spPr>
          <a:xfrm rot="16200000" flipV="1">
            <a:off x="4712605" y="6282339"/>
            <a:ext cx="165865" cy="251235"/>
          </a:xfrm>
          <a:prstGeom prst="bentConnector3">
            <a:avLst>
              <a:gd name="adj1" fmla="val 33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0E05DBB-53DB-AEA6-5D12-8C061A8BBF84}"/>
              </a:ext>
            </a:extLst>
          </p:cNvPr>
          <p:cNvCxnSpPr>
            <a:cxnSpLocks/>
            <a:stCxn id="263" idx="4"/>
            <a:endCxn id="31" idx="6"/>
          </p:cNvCxnSpPr>
          <p:nvPr/>
        </p:nvCxnSpPr>
        <p:spPr>
          <a:xfrm rot="5400000">
            <a:off x="7255817" y="3741522"/>
            <a:ext cx="68833" cy="9993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2FBD9C4-97E8-C790-F1A3-2E2D5E776D6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04424" y="4275617"/>
            <a:ext cx="1027226" cy="2780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0AF7552-CC8E-4D4C-E592-2812C6D20CB2}"/>
              </a:ext>
            </a:extLst>
          </p:cNvPr>
          <p:cNvSpPr txBox="1"/>
          <p:nvPr/>
        </p:nvSpPr>
        <p:spPr>
          <a:xfrm>
            <a:off x="5564539" y="4109205"/>
            <a:ext cx="59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realizes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8ECFC24-6CAB-6628-F032-508D07572CBC}"/>
              </a:ext>
            </a:extLst>
          </p:cNvPr>
          <p:cNvCxnSpPr>
            <a:cxnSpLocks/>
            <a:stCxn id="68" idx="2"/>
            <a:endCxn id="313" idx="2"/>
          </p:cNvCxnSpPr>
          <p:nvPr/>
        </p:nvCxnSpPr>
        <p:spPr>
          <a:xfrm rot="16200000" flipH="1">
            <a:off x="6165427" y="4414414"/>
            <a:ext cx="470513" cy="1839671"/>
          </a:xfrm>
          <a:prstGeom prst="bentConnector2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300BE8-6BAA-FA67-4294-2EDDAC562D51}"/>
              </a:ext>
            </a:extLst>
          </p:cNvPr>
          <p:cNvCxnSpPr>
            <a:cxnSpLocks/>
            <a:stCxn id="2" idx="0"/>
            <a:endCxn id="68" idx="3"/>
          </p:cNvCxnSpPr>
          <p:nvPr/>
        </p:nvCxnSpPr>
        <p:spPr>
          <a:xfrm flipH="1">
            <a:off x="5905731" y="4948862"/>
            <a:ext cx="658529" cy="2698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7C4D6549-E02F-B545-EFC7-F4437E835B9F}"/>
              </a:ext>
            </a:extLst>
          </p:cNvPr>
          <p:cNvSpPr txBox="1"/>
          <p:nvPr/>
        </p:nvSpPr>
        <p:spPr>
          <a:xfrm>
            <a:off x="3527268" y="4616362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E38D9724-AC4F-2CB7-1E47-C77C168C9D43}"/>
              </a:ext>
            </a:extLst>
          </p:cNvPr>
          <p:cNvSpPr txBox="1"/>
          <p:nvPr/>
        </p:nvSpPr>
        <p:spPr>
          <a:xfrm>
            <a:off x="3967969" y="5841884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788FF328-460E-52B7-C9E4-699750A81B2E}"/>
              </a:ext>
            </a:extLst>
          </p:cNvPr>
          <p:cNvSpPr txBox="1"/>
          <p:nvPr/>
        </p:nvSpPr>
        <p:spPr>
          <a:xfrm>
            <a:off x="7106441" y="4223656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98" name="Pentagon 197">
            <a:extLst>
              <a:ext uri="{FF2B5EF4-FFF2-40B4-BE49-F238E27FC236}">
                <a16:creationId xmlns:a16="http://schemas.microsoft.com/office/drawing/2014/main" id="{39611E4B-E392-19AC-EA2F-3E0813D40161}"/>
              </a:ext>
            </a:extLst>
          </p:cNvPr>
          <p:cNvSpPr/>
          <p:nvPr/>
        </p:nvSpPr>
        <p:spPr>
          <a:xfrm rot="11243933">
            <a:off x="11026478" y="1156281"/>
            <a:ext cx="724490" cy="450577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A435A84-40B5-02B7-EFCB-8EE7CFC519FD}"/>
              </a:ext>
            </a:extLst>
          </p:cNvPr>
          <p:cNvSpPr txBox="1"/>
          <p:nvPr/>
        </p:nvSpPr>
        <p:spPr>
          <a:xfrm>
            <a:off x="4034327" y="5030349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7A99EB13-BA47-9C76-4CF2-CEF53849ED52}"/>
              </a:ext>
            </a:extLst>
          </p:cNvPr>
          <p:cNvCxnSpPr>
            <a:cxnSpLocks/>
            <a:stCxn id="468" idx="0"/>
            <a:endCxn id="550" idx="3"/>
          </p:cNvCxnSpPr>
          <p:nvPr/>
        </p:nvCxnSpPr>
        <p:spPr>
          <a:xfrm rot="5400000" flipH="1" flipV="1">
            <a:off x="4463113" y="6271360"/>
            <a:ext cx="153141" cy="260471"/>
          </a:xfrm>
          <a:prstGeom prst="bentConnector3">
            <a:avLst>
              <a:gd name="adj1" fmla="val 278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5890A85-3D1C-593B-10EB-A8278E5D2625}"/>
              </a:ext>
            </a:extLst>
          </p:cNvPr>
          <p:cNvCxnSpPr>
            <a:cxnSpLocks/>
            <a:stCxn id="550" idx="0"/>
            <a:endCxn id="34" idx="3"/>
          </p:cNvCxnSpPr>
          <p:nvPr/>
        </p:nvCxnSpPr>
        <p:spPr>
          <a:xfrm rot="5400000" flipH="1" flipV="1">
            <a:off x="4622118" y="5982378"/>
            <a:ext cx="100381" cy="47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C58E9D-8631-3973-9CC2-E276C405809B}"/>
              </a:ext>
            </a:extLst>
          </p:cNvPr>
          <p:cNvGrpSpPr/>
          <p:nvPr/>
        </p:nvGrpSpPr>
        <p:grpSpPr>
          <a:xfrm rot="10800000">
            <a:off x="3936814" y="6140704"/>
            <a:ext cx="587120" cy="290067"/>
            <a:chOff x="4981858" y="5322799"/>
            <a:chExt cx="587120" cy="290067"/>
          </a:xfrm>
        </p:grpSpPr>
        <p:sp>
          <p:nvSpPr>
            <p:cNvPr id="255" name="Pentagon 254">
              <a:extLst>
                <a:ext uri="{FF2B5EF4-FFF2-40B4-BE49-F238E27FC236}">
                  <a16:creationId xmlns:a16="http://schemas.microsoft.com/office/drawing/2014/main" id="{7EB2EC1E-1584-A71C-4C07-3B0B80450294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4E6D409-773D-C246-96F8-EF74E613B62A}"/>
                </a:ext>
              </a:extLst>
            </p:cNvPr>
            <p:cNvSpPr txBox="1"/>
            <p:nvPr/>
          </p:nvSpPr>
          <p:spPr>
            <a:xfrm rot="10800000">
              <a:off x="4981858" y="5410579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Polarity</a:t>
              </a:r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EB9F94F6-EAB6-F468-5F15-355817B63DAF}"/>
              </a:ext>
            </a:extLst>
          </p:cNvPr>
          <p:cNvSpPr txBox="1"/>
          <p:nvPr/>
        </p:nvSpPr>
        <p:spPr>
          <a:xfrm>
            <a:off x="9451569" y="5773235"/>
            <a:ext cx="535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C03280B-BCF3-3525-20EB-E99FA62A60D0}"/>
              </a:ext>
            </a:extLst>
          </p:cNvPr>
          <p:cNvCxnSpPr>
            <a:stCxn id="311" idx="5"/>
            <a:endCxn id="465" idx="0"/>
          </p:cNvCxnSpPr>
          <p:nvPr/>
        </p:nvCxnSpPr>
        <p:spPr>
          <a:xfrm rot="16200000" flipH="1">
            <a:off x="9400714" y="5853134"/>
            <a:ext cx="456963" cy="184195"/>
          </a:xfrm>
          <a:prstGeom prst="bentConnector3">
            <a:avLst>
              <a:gd name="adj1" fmla="val 22326"/>
            </a:avLst>
          </a:prstGeom>
          <a:ln w="31750" cmpd="dbl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B56798D-ABD2-427F-EC33-286E77A4D772}"/>
              </a:ext>
            </a:extLst>
          </p:cNvPr>
          <p:cNvGrpSpPr/>
          <p:nvPr/>
        </p:nvGrpSpPr>
        <p:grpSpPr>
          <a:xfrm>
            <a:off x="9389532" y="6189965"/>
            <a:ext cx="677948" cy="310956"/>
            <a:chOff x="9389532" y="6189965"/>
            <a:chExt cx="677948" cy="310956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1530D32-A62D-5610-E450-DA08B27BD2F3}"/>
                </a:ext>
              </a:extLst>
            </p:cNvPr>
            <p:cNvGrpSpPr/>
            <p:nvPr/>
          </p:nvGrpSpPr>
          <p:grpSpPr>
            <a:xfrm>
              <a:off x="9389532" y="6189965"/>
              <a:ext cx="677948" cy="278459"/>
              <a:chOff x="8308975" y="4287937"/>
              <a:chExt cx="898056" cy="457033"/>
            </a:xfrm>
          </p:grpSpPr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A9B2A333-035E-9D1F-E009-E9B606C6AE69}"/>
                  </a:ext>
                </a:extLst>
              </p:cNvPr>
              <p:cNvGrpSpPr/>
              <p:nvPr/>
            </p:nvGrpSpPr>
            <p:grpSpPr>
              <a:xfrm>
                <a:off x="8308975" y="4287937"/>
                <a:ext cx="898056" cy="457033"/>
                <a:chOff x="8308975" y="4287937"/>
                <a:chExt cx="898056" cy="457033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00E371B9-81CB-AD03-B3EA-272D7FDB9E83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295992" y="4457716"/>
                  <a:chExt cx="898056" cy="457033"/>
                </a:xfrm>
              </p:grpSpPr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D26A6ED7-7CA8-0E61-BB0F-82CD1A630A89}"/>
                      </a:ext>
                    </a:extLst>
                  </p:cNvPr>
                  <p:cNvGrpSpPr/>
                  <p:nvPr/>
                </p:nvGrpSpPr>
                <p:grpSpPr>
                  <a:xfrm>
                    <a:off x="8295992" y="4457716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BDC9850-A2A4-A1C5-E260-34C407851D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83966" cy="457033"/>
                      <a:chOff x="8295992" y="4457716"/>
                      <a:chExt cx="883966" cy="457033"/>
                    </a:xfrm>
                  </p:grpSpPr>
                  <p:sp>
                    <p:nvSpPr>
                      <p:cNvPr id="465" name="Pentagon 464">
                        <a:extLst>
                          <a:ext uri="{FF2B5EF4-FFF2-40B4-BE49-F238E27FC236}">
                            <a16:creationId xmlns:a16="http://schemas.microsoft.com/office/drawing/2014/main" id="{E7297D88-C3A4-92B1-BFDB-A3EA17B9A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95992" y="4457716"/>
                        <a:ext cx="883966" cy="457033"/>
                      </a:xfrm>
                      <a:prstGeom prst="pentagon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6" name="Oval 465">
                        <a:extLst>
                          <a:ext uri="{FF2B5EF4-FFF2-40B4-BE49-F238E27FC236}">
                            <a16:creationId xmlns:a16="http://schemas.microsoft.com/office/drawing/2014/main" id="{99A4A767-8534-E270-1901-F8A53E7A6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9890" y="4646985"/>
                        <a:ext cx="89315" cy="100933"/>
                      </a:xfrm>
                      <a:prstGeom prst="ellipse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7BB95A7D-5345-99B4-3E18-517DBB555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6995" y="4747828"/>
                      <a:ext cx="67053" cy="1450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62" name="Oval 461">
                    <a:extLst>
                      <a:ext uri="{FF2B5EF4-FFF2-40B4-BE49-F238E27FC236}">
                        <a16:creationId xmlns:a16="http://schemas.microsoft.com/office/drawing/2014/main" id="{00B17071-1257-C00C-486F-9A3D09BCE73C}"/>
                      </a:ext>
                    </a:extLst>
                  </p:cNvPr>
                  <p:cNvSpPr/>
                  <p:nvPr/>
                </p:nvSpPr>
                <p:spPr>
                  <a:xfrm>
                    <a:off x="8363002" y="4809483"/>
                    <a:ext cx="103329" cy="8338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F7CBE593-14D8-083E-18BB-6B05E3466B1F}"/>
                    </a:ext>
                  </a:extLst>
                </p:cNvPr>
                <p:cNvSpPr/>
                <p:nvPr/>
              </p:nvSpPr>
              <p:spPr>
                <a:xfrm>
                  <a:off x="8523708" y="4488688"/>
                  <a:ext cx="100943" cy="8409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AB35B5C-2E1F-E38B-CB34-555A54B1B22B}"/>
                  </a:ext>
                </a:extLst>
              </p:cNvPr>
              <p:cNvSpPr/>
              <p:nvPr/>
            </p:nvSpPr>
            <p:spPr>
              <a:xfrm>
                <a:off x="8380238" y="4637689"/>
                <a:ext cx="130915" cy="82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39B00E3-8136-A52C-DFEE-C7ACF2B94123}"/>
                </a:ext>
              </a:extLst>
            </p:cNvPr>
            <p:cNvSpPr txBox="1"/>
            <p:nvPr/>
          </p:nvSpPr>
          <p:spPr>
            <a:xfrm>
              <a:off x="9512087" y="6223922"/>
              <a:ext cx="46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>
                  <a:solidFill>
                    <a:schemeClr val="bg1"/>
                  </a:solidFill>
                </a:rPr>
                <a:t>Person Metric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45CD987-3C4B-D85B-109D-5D2D7A1327EE}"/>
              </a:ext>
            </a:extLst>
          </p:cNvPr>
          <p:cNvGrpSpPr/>
          <p:nvPr/>
        </p:nvGrpSpPr>
        <p:grpSpPr>
          <a:xfrm rot="10800000">
            <a:off x="8766311" y="6381837"/>
            <a:ext cx="677948" cy="278459"/>
            <a:chOff x="9389532" y="6189965"/>
            <a:chExt cx="677948" cy="278459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803B53E7-1419-C444-52A3-8F0D98E70A59}"/>
                </a:ext>
              </a:extLst>
            </p:cNvPr>
            <p:cNvGrpSpPr/>
            <p:nvPr/>
          </p:nvGrpSpPr>
          <p:grpSpPr>
            <a:xfrm>
              <a:off x="9389532" y="6189965"/>
              <a:ext cx="677948" cy="278459"/>
              <a:chOff x="8308975" y="4287937"/>
              <a:chExt cx="898056" cy="457033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6FC7019-4A89-D915-82CA-83C38BE36391}"/>
                  </a:ext>
                </a:extLst>
              </p:cNvPr>
              <p:cNvGrpSpPr/>
              <p:nvPr/>
            </p:nvGrpSpPr>
            <p:grpSpPr>
              <a:xfrm>
                <a:off x="8308975" y="4287937"/>
                <a:ext cx="898056" cy="457033"/>
                <a:chOff x="8308975" y="4287937"/>
                <a:chExt cx="898056" cy="457033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6FC01D56-6FD1-21F3-D023-EB713C9F8185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295992" y="4457716"/>
                  <a:chExt cx="898056" cy="457033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566ED79-D85F-AF98-30A8-87D81DB8453D}"/>
                      </a:ext>
                    </a:extLst>
                  </p:cNvPr>
                  <p:cNvGrpSpPr/>
                  <p:nvPr/>
                </p:nvGrpSpPr>
                <p:grpSpPr>
                  <a:xfrm>
                    <a:off x="8295992" y="4457716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301" name="Group 300">
                      <a:extLst>
                        <a:ext uri="{FF2B5EF4-FFF2-40B4-BE49-F238E27FC236}">
                          <a16:creationId xmlns:a16="http://schemas.microsoft.com/office/drawing/2014/main" id="{91557999-10FD-3251-EBC7-229653E8B6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83966" cy="457033"/>
                      <a:chOff x="8295992" y="4457716"/>
                      <a:chExt cx="883966" cy="457033"/>
                    </a:xfrm>
                  </p:grpSpPr>
                  <p:sp>
                    <p:nvSpPr>
                      <p:cNvPr id="306" name="Pentagon 305">
                        <a:extLst>
                          <a:ext uri="{FF2B5EF4-FFF2-40B4-BE49-F238E27FC236}">
                            <a16:creationId xmlns:a16="http://schemas.microsoft.com/office/drawing/2014/main" id="{85DE71D2-D28C-F649-E41C-C21E0A72D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95992" y="4457716"/>
                        <a:ext cx="883966" cy="457033"/>
                      </a:xfrm>
                      <a:prstGeom prst="pentagon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CCE102EA-5D15-9357-01DD-DE7606B8E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9890" y="4646985"/>
                        <a:ext cx="89315" cy="100933"/>
                      </a:xfrm>
                      <a:prstGeom prst="ellipse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F2B6C6C1-82E4-AC2D-D48B-0C8D2D31F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6995" y="4747828"/>
                      <a:ext cx="67053" cy="1450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97AFEB36-2733-DB47-FC27-A4B7D020F11E}"/>
                      </a:ext>
                    </a:extLst>
                  </p:cNvPr>
                  <p:cNvSpPr/>
                  <p:nvPr/>
                </p:nvSpPr>
                <p:spPr>
                  <a:xfrm>
                    <a:off x="8363002" y="4809483"/>
                    <a:ext cx="103329" cy="8338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B7D521F8-7696-12A3-B11F-3AFB9FF07AD6}"/>
                    </a:ext>
                  </a:extLst>
                </p:cNvPr>
                <p:cNvSpPr/>
                <p:nvPr/>
              </p:nvSpPr>
              <p:spPr>
                <a:xfrm>
                  <a:off x="8523708" y="4488688"/>
                  <a:ext cx="100943" cy="8409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9F21E22E-EB28-08AB-6D65-9496D7BAD7B2}"/>
                  </a:ext>
                </a:extLst>
              </p:cNvPr>
              <p:cNvSpPr/>
              <p:nvPr/>
            </p:nvSpPr>
            <p:spPr>
              <a:xfrm>
                <a:off x="8380238" y="4637689"/>
                <a:ext cx="130915" cy="82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80C83878-DB46-C8A9-58A7-EE435CE2720A}"/>
                </a:ext>
              </a:extLst>
            </p:cNvPr>
            <p:cNvSpPr txBox="1"/>
            <p:nvPr/>
          </p:nvSpPr>
          <p:spPr>
            <a:xfrm rot="10800000">
              <a:off x="9478039" y="6254700"/>
              <a:ext cx="4675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>
                  <a:solidFill>
                    <a:schemeClr val="bg1"/>
                  </a:solidFill>
                </a:rPr>
                <a:t>Capacity</a:t>
              </a:r>
            </a:p>
          </p:txBody>
        </p:sp>
      </p:grpSp>
      <p:sp>
        <p:nvSpPr>
          <p:cNvPr id="314" name="Pentagon 313">
            <a:extLst>
              <a:ext uri="{FF2B5EF4-FFF2-40B4-BE49-F238E27FC236}">
                <a16:creationId xmlns:a16="http://schemas.microsoft.com/office/drawing/2014/main" id="{3F73B6BB-678F-9608-4FD8-9FDB2B222A15}"/>
              </a:ext>
            </a:extLst>
          </p:cNvPr>
          <p:cNvSpPr/>
          <p:nvPr/>
        </p:nvSpPr>
        <p:spPr>
          <a:xfrm rot="8084276">
            <a:off x="11666313" y="762546"/>
            <a:ext cx="575878" cy="362549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C76A674-3F61-C721-D044-4DAD74484480}"/>
              </a:ext>
            </a:extLst>
          </p:cNvPr>
          <p:cNvSpPr txBox="1"/>
          <p:nvPr/>
        </p:nvSpPr>
        <p:spPr>
          <a:xfrm>
            <a:off x="11172095" y="1224870"/>
            <a:ext cx="485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F182B72-82D6-F0B1-A17A-CFACCF13EB1F}"/>
              </a:ext>
            </a:extLst>
          </p:cNvPr>
          <p:cNvSpPr txBox="1"/>
          <p:nvPr/>
        </p:nvSpPr>
        <p:spPr>
          <a:xfrm>
            <a:off x="11683979" y="821696"/>
            <a:ext cx="514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Barriers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791628D-2693-6E7A-2813-8526ECC6D6DA}"/>
              </a:ext>
            </a:extLst>
          </p:cNvPr>
          <p:cNvCxnSpPr>
            <a:cxnSpLocks/>
            <a:stCxn id="292" idx="5"/>
            <a:endCxn id="198" idx="0"/>
          </p:cNvCxnSpPr>
          <p:nvPr/>
        </p:nvCxnSpPr>
        <p:spPr>
          <a:xfrm>
            <a:off x="8121556" y="1441655"/>
            <a:ext cx="3238155" cy="163327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1F8EF54B-A8DC-6F01-EC2F-904240426BFC}"/>
              </a:ext>
            </a:extLst>
          </p:cNvPr>
          <p:cNvCxnSpPr>
            <a:cxnSpLocks/>
            <a:endCxn id="321" idx="3"/>
          </p:cNvCxnSpPr>
          <p:nvPr/>
        </p:nvCxnSpPr>
        <p:spPr>
          <a:xfrm flipH="1">
            <a:off x="11657609" y="1257589"/>
            <a:ext cx="126781" cy="75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04F32E4-F686-7AB8-BE1D-8191881FE2F8}"/>
              </a:ext>
            </a:extLst>
          </p:cNvPr>
          <p:cNvCxnSpPr>
            <a:stCxn id="291" idx="3"/>
            <a:endCxn id="280" idx="1"/>
          </p:cNvCxnSpPr>
          <p:nvPr/>
        </p:nvCxnSpPr>
        <p:spPr>
          <a:xfrm flipV="1">
            <a:off x="9355752" y="6362422"/>
            <a:ext cx="156335" cy="140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4021039-A904-E341-3F14-CDEBC79FB236}"/>
              </a:ext>
            </a:extLst>
          </p:cNvPr>
          <p:cNvGrpSpPr/>
          <p:nvPr/>
        </p:nvGrpSpPr>
        <p:grpSpPr>
          <a:xfrm>
            <a:off x="36010" y="36922"/>
            <a:ext cx="1332991" cy="2582048"/>
            <a:chOff x="41310" y="39792"/>
            <a:chExt cx="1332991" cy="2582048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0FE219C-79D4-62F1-7361-D9590CF68360}"/>
                </a:ext>
              </a:extLst>
            </p:cNvPr>
            <p:cNvSpPr/>
            <p:nvPr/>
          </p:nvSpPr>
          <p:spPr>
            <a:xfrm>
              <a:off x="41310" y="39792"/>
              <a:ext cx="1332991" cy="258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4061571-B373-13CA-24CA-2C44FB72FF57}"/>
                </a:ext>
              </a:extLst>
            </p:cNvPr>
            <p:cNvSpPr/>
            <p:nvPr/>
          </p:nvSpPr>
          <p:spPr>
            <a:xfrm>
              <a:off x="64670" y="62624"/>
              <a:ext cx="1269521" cy="2523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8B148677-FE3C-B4DD-FFCB-5839E53F8CDC}"/>
                </a:ext>
              </a:extLst>
            </p:cNvPr>
            <p:cNvSpPr/>
            <p:nvPr/>
          </p:nvSpPr>
          <p:spPr>
            <a:xfrm>
              <a:off x="114839" y="94657"/>
              <a:ext cx="1176394" cy="2289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5FBC9D1-7480-E95D-4E90-19FD87B09847}"/>
                </a:ext>
              </a:extLst>
            </p:cNvPr>
            <p:cNvSpPr txBox="1"/>
            <p:nvPr/>
          </p:nvSpPr>
          <p:spPr>
            <a:xfrm>
              <a:off x="101362" y="2357532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i="1">
                  <a:solidFill>
                    <a:schemeClr val="bg1"/>
                  </a:solidFill>
                </a:rPr>
                <a:t>relation Legend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AAF736B4-0A5E-0E14-B919-1C874F6DA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21" y="472207"/>
              <a:ext cx="802317" cy="61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945C7947-B79D-CFF1-0203-228B8A5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150" y="255334"/>
              <a:ext cx="811366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DC454860-E5CA-69C2-7D22-86ABD6C6EB2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0" y="701441"/>
              <a:ext cx="811366" cy="0"/>
            </a:xfrm>
            <a:prstGeom prst="straightConnector1">
              <a:avLst/>
            </a:prstGeom>
            <a:ln w="38100" cmpd="dbl">
              <a:solidFill>
                <a:srgbClr val="00206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A0127177-97D8-34D4-D8B4-D7B6ADE40679}"/>
                </a:ext>
              </a:extLst>
            </p:cNvPr>
            <p:cNvCxnSpPr>
              <a:cxnSpLocks/>
            </p:cNvCxnSpPr>
            <p:nvPr/>
          </p:nvCxnSpPr>
          <p:spPr>
            <a:xfrm>
              <a:off x="315695" y="905682"/>
              <a:ext cx="801555" cy="0"/>
            </a:xfrm>
            <a:prstGeom prst="straightConnector1">
              <a:avLst/>
            </a:prstGeom>
            <a:ln w="38100" cmpd="dbl">
              <a:solidFill>
                <a:schemeClr val="accent2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AA1980E7-7C9E-5EFF-5936-D73EAF28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75350" y="1163678"/>
              <a:ext cx="811675" cy="4022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5BEEBDF9-8456-98FB-52E6-680373016DAD}"/>
                </a:ext>
              </a:extLst>
            </p:cNvPr>
            <p:cNvCxnSpPr>
              <a:cxnSpLocks/>
            </p:cNvCxnSpPr>
            <p:nvPr/>
          </p:nvCxnSpPr>
          <p:spPr>
            <a:xfrm>
              <a:off x="293847" y="1636180"/>
              <a:ext cx="79518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5CF29860-4B92-9916-2556-6F2771B21D05}"/>
                </a:ext>
              </a:extLst>
            </p:cNvPr>
            <p:cNvCxnSpPr>
              <a:cxnSpLocks/>
            </p:cNvCxnSpPr>
            <p:nvPr/>
          </p:nvCxnSpPr>
          <p:spPr>
            <a:xfrm>
              <a:off x="271662" y="1849212"/>
              <a:ext cx="811099" cy="0"/>
            </a:xfrm>
            <a:prstGeom prst="straightConnector1">
              <a:avLst/>
            </a:prstGeom>
            <a:ln w="28575" cmpd="thickThin">
              <a:solidFill>
                <a:srgbClr val="5183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E50448D4-ADFD-1E69-8E39-97F08C84B583}"/>
                </a:ext>
              </a:extLst>
            </p:cNvPr>
            <p:cNvCxnSpPr>
              <a:cxnSpLocks/>
            </p:cNvCxnSpPr>
            <p:nvPr/>
          </p:nvCxnSpPr>
          <p:spPr>
            <a:xfrm>
              <a:off x="286791" y="2077121"/>
              <a:ext cx="79518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9E8137C6-694A-8DEE-D56D-216981FF70F4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6" y="1412282"/>
              <a:ext cx="7807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4F48C2E-CD77-ABAF-309F-D0E29694E27E}"/>
                </a:ext>
              </a:extLst>
            </p:cNvPr>
            <p:cNvSpPr txBox="1"/>
            <p:nvPr/>
          </p:nvSpPr>
          <p:spPr>
            <a:xfrm>
              <a:off x="327630" y="290736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part_of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2540CB4-E9B3-876C-A8F8-337A01B48846}"/>
                </a:ext>
              </a:extLst>
            </p:cNvPr>
            <p:cNvSpPr txBox="1"/>
            <p:nvPr/>
          </p:nvSpPr>
          <p:spPr>
            <a:xfrm>
              <a:off x="320954" y="71710"/>
              <a:ext cx="802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is_a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E5438FF-2AAE-0C6F-7BE2-1E34D40D22EF}"/>
                </a:ext>
              </a:extLst>
            </p:cNvPr>
            <p:cNvSpPr txBox="1"/>
            <p:nvPr/>
          </p:nvSpPr>
          <p:spPr>
            <a:xfrm>
              <a:off x="325910" y="519672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is_a &amp; part_of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E8C81E6C-3D92-0619-CE78-4D411C548DE5}"/>
                </a:ext>
              </a:extLst>
            </p:cNvPr>
            <p:cNvSpPr txBox="1"/>
            <p:nvPr/>
          </p:nvSpPr>
          <p:spPr>
            <a:xfrm>
              <a:off x="321953" y="738740"/>
              <a:ext cx="335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has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A7BD7F1-80C5-E91C-3B05-B7AE4885894F}"/>
                </a:ext>
              </a:extLst>
            </p:cNvPr>
            <p:cNvSpPr txBox="1"/>
            <p:nvPr/>
          </p:nvSpPr>
          <p:spPr>
            <a:xfrm>
              <a:off x="301527" y="989454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provides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ECD04A2-BFC2-4B36-D66F-459687414480}"/>
                </a:ext>
              </a:extLst>
            </p:cNvPr>
            <p:cNvSpPr txBox="1"/>
            <p:nvPr/>
          </p:nvSpPr>
          <p:spPr>
            <a:xfrm>
              <a:off x="295388" y="1232407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influence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10D8BA98-CFFE-3B34-F9CC-8613C241B1B9}"/>
                </a:ext>
              </a:extLst>
            </p:cNvPr>
            <p:cNvSpPr txBox="1"/>
            <p:nvPr/>
          </p:nvSpPr>
          <p:spPr>
            <a:xfrm>
              <a:off x="303477" y="1450491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CE0E334F-791E-2568-34EA-E60E6013B7C0}"/>
                </a:ext>
              </a:extLst>
            </p:cNvPr>
            <p:cNvSpPr txBox="1"/>
            <p:nvPr/>
          </p:nvSpPr>
          <p:spPr>
            <a:xfrm>
              <a:off x="300673" y="1663475"/>
              <a:ext cx="808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>
                  <a:solidFill>
                    <a:prstClr val="black"/>
                  </a:solidFill>
                  <a:latin typeface="Calibri" panose="020F0502020204030204"/>
                </a:rPr>
                <a:t>uses</a:t>
              </a:r>
              <a:endPara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8982221-A29F-B8C9-B3B1-905D3259828E}"/>
                </a:ext>
              </a:extLst>
            </p:cNvPr>
            <p:cNvSpPr txBox="1"/>
            <p:nvPr/>
          </p:nvSpPr>
          <p:spPr>
            <a:xfrm>
              <a:off x="128634" y="1892762"/>
              <a:ext cx="1109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i="1">
                  <a:solidFill>
                    <a:prstClr val="black"/>
                  </a:solidFill>
                  <a:latin typeface="Calibri" panose="020F0502020204030204"/>
                </a:rPr>
                <a:t>Somewhat dependent on </a:t>
              </a:r>
              <a:endParaRPr kumimoji="0" lang="en-US" sz="7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3860760B-B12E-A921-8419-0F52310653DF}"/>
                </a:ext>
              </a:extLst>
            </p:cNvPr>
            <p:cNvSpPr txBox="1"/>
            <p:nvPr/>
          </p:nvSpPr>
          <p:spPr>
            <a:xfrm>
              <a:off x="136846" y="2091949"/>
              <a:ext cx="10279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i="1">
                  <a:solidFill>
                    <a:prstClr val="black"/>
                  </a:solidFill>
                  <a:latin typeface="Calibri" panose="020F0502020204030204"/>
                </a:rPr>
                <a:t>observes</a:t>
              </a:r>
              <a:endParaRPr kumimoji="0" lang="en-US" sz="7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13A2353E-E9BD-9078-AD14-FDC58C29BD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62" y="2255944"/>
              <a:ext cx="79518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54F73B-719C-2412-8A72-0644C001E04B}"/>
              </a:ext>
            </a:extLst>
          </p:cNvPr>
          <p:cNvCxnSpPr>
            <a:cxnSpLocks/>
            <a:stCxn id="26" idx="0"/>
            <a:endCxn id="76" idx="3"/>
          </p:cNvCxnSpPr>
          <p:nvPr/>
        </p:nvCxnSpPr>
        <p:spPr>
          <a:xfrm flipH="1" flipV="1">
            <a:off x="11734368" y="4969431"/>
            <a:ext cx="9655" cy="22301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ECAC627-AFED-F923-595D-BE3F257F4927}"/>
              </a:ext>
            </a:extLst>
          </p:cNvPr>
          <p:cNvSpPr/>
          <p:nvPr/>
        </p:nvSpPr>
        <p:spPr>
          <a:xfrm>
            <a:off x="11312753" y="5192441"/>
            <a:ext cx="862540" cy="248333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Disability Status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70C4AED-1515-738A-630C-0C016AF7BEF3}"/>
              </a:ext>
            </a:extLst>
          </p:cNvPr>
          <p:cNvSpPr/>
          <p:nvPr/>
        </p:nvSpPr>
        <p:spPr>
          <a:xfrm rot="8084276">
            <a:off x="11826333" y="1120686"/>
            <a:ext cx="575878" cy="362549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BE89-F15F-C9AD-BF63-7B48AC943C06}"/>
              </a:ext>
            </a:extLst>
          </p:cNvPr>
          <p:cNvSpPr txBox="1"/>
          <p:nvPr/>
        </p:nvSpPr>
        <p:spPr>
          <a:xfrm>
            <a:off x="11849515" y="1149356"/>
            <a:ext cx="51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Facilitators</a:t>
            </a:r>
          </a:p>
        </p:txBody>
      </p:sp>
    </p:spTree>
    <p:extLst>
      <p:ext uri="{BB962C8B-B14F-4D97-AF65-F5344CB8AC3E}">
        <p14:creationId xmlns:p14="http://schemas.microsoft.com/office/powerpoint/2010/main" val="29473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F77-CBBC-3BA1-814A-46AD7CD4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060" y="365125"/>
            <a:ext cx="3362739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498FF-566C-DF5B-DD18-3EF7A2BA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1" y="200927"/>
            <a:ext cx="4402082" cy="6582931"/>
          </a:xfr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9462F09-70F2-1930-FA70-5CC7E51DDF62}"/>
              </a:ext>
            </a:extLst>
          </p:cNvPr>
          <p:cNvGrpSpPr/>
          <p:nvPr/>
        </p:nvGrpSpPr>
        <p:grpSpPr>
          <a:xfrm>
            <a:off x="1889293" y="2323070"/>
            <a:ext cx="2139008" cy="2949345"/>
            <a:chOff x="1889293" y="2323070"/>
            <a:chExt cx="2139008" cy="29493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22847-2DF6-46E1-1C62-E81262E05802}"/>
                </a:ext>
              </a:extLst>
            </p:cNvPr>
            <p:cNvSpPr/>
            <p:nvPr/>
          </p:nvSpPr>
          <p:spPr>
            <a:xfrm>
              <a:off x="1916834" y="2323070"/>
              <a:ext cx="2111467" cy="284205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16533E-548C-44C3-AF72-33EC9B100B86}"/>
                </a:ext>
              </a:extLst>
            </p:cNvPr>
            <p:cNvSpPr/>
            <p:nvPr/>
          </p:nvSpPr>
          <p:spPr>
            <a:xfrm>
              <a:off x="1916834" y="3492392"/>
              <a:ext cx="2111467" cy="284205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D6A8E4-90B9-66F7-BB0C-C0E6C1C2A5A1}"/>
                </a:ext>
              </a:extLst>
            </p:cNvPr>
            <p:cNvSpPr/>
            <p:nvPr/>
          </p:nvSpPr>
          <p:spPr>
            <a:xfrm>
              <a:off x="1889294" y="4988210"/>
              <a:ext cx="2111467" cy="284205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FA1F2C-D274-9E63-E1D6-EB0D9308694A}"/>
                </a:ext>
              </a:extLst>
            </p:cNvPr>
            <p:cNvSpPr/>
            <p:nvPr/>
          </p:nvSpPr>
          <p:spPr>
            <a:xfrm>
              <a:off x="1916832" y="4415935"/>
              <a:ext cx="2111467" cy="245779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0CA46A-1ECA-A532-4D5F-E4CE7080C398}"/>
                </a:ext>
              </a:extLst>
            </p:cNvPr>
            <p:cNvSpPr/>
            <p:nvPr/>
          </p:nvSpPr>
          <p:spPr>
            <a:xfrm>
              <a:off x="3594130" y="2784359"/>
              <a:ext cx="99050" cy="93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F4F7AE-B3F5-FC04-1383-E1760BC8707B}"/>
                </a:ext>
              </a:extLst>
            </p:cNvPr>
            <p:cNvSpPr/>
            <p:nvPr/>
          </p:nvSpPr>
          <p:spPr>
            <a:xfrm>
              <a:off x="1889293" y="2916962"/>
              <a:ext cx="2111467" cy="284205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5C5643-5D96-59E8-2574-F3F75F525BFA}"/>
              </a:ext>
            </a:extLst>
          </p:cNvPr>
          <p:cNvGrpSpPr/>
          <p:nvPr/>
        </p:nvGrpSpPr>
        <p:grpSpPr>
          <a:xfrm>
            <a:off x="190724" y="5813597"/>
            <a:ext cx="1399220" cy="654632"/>
            <a:chOff x="2655945" y="6312699"/>
            <a:chExt cx="1399220" cy="654632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5E4B26-A6CC-C7AB-BF70-BB68BC1BE6BD}"/>
                </a:ext>
              </a:extLst>
            </p:cNvPr>
            <p:cNvSpPr/>
            <p:nvPr/>
          </p:nvSpPr>
          <p:spPr>
            <a:xfrm>
              <a:off x="2655945" y="6312699"/>
              <a:ext cx="1399220" cy="6546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81A097-3D3C-2F63-137D-36A0B32B22F1}"/>
                </a:ext>
              </a:extLst>
            </p:cNvPr>
            <p:cNvSpPr/>
            <p:nvPr/>
          </p:nvSpPr>
          <p:spPr>
            <a:xfrm>
              <a:off x="2734517" y="6640015"/>
              <a:ext cx="1242075" cy="218661"/>
            </a:xfrm>
            <a:prstGeom prst="rect">
              <a:avLst/>
            </a:prstGeom>
            <a:solidFill>
              <a:srgbClr val="F8CBAD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Mental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2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5F1-6E08-BFCC-5F50-3CD7ACDA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B00DF-1E76-42F6-1CC6-28D2B646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98" y="590050"/>
            <a:ext cx="8199616" cy="5586913"/>
          </a:xfrm>
        </p:spPr>
      </p:pic>
    </p:spTree>
    <p:extLst>
      <p:ext uri="{BB962C8B-B14F-4D97-AF65-F5344CB8AC3E}">
        <p14:creationId xmlns:p14="http://schemas.microsoft.com/office/powerpoint/2010/main" val="302628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E00-D64A-EE67-CA22-14873322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ontent Placeholder 2">
            <a:extLst>
              <a:ext uri="{FF2B5EF4-FFF2-40B4-BE49-F238E27FC236}">
                <a16:creationId xmlns:a16="http://schemas.microsoft.com/office/drawing/2014/main" id="{874EF1EC-0CDE-F80E-111C-A88BB8068422}"/>
              </a:ext>
            </a:extLst>
          </p:cNvPr>
          <p:cNvSpPr txBox="1">
            <a:spLocks/>
          </p:cNvSpPr>
          <p:nvPr/>
        </p:nvSpPr>
        <p:spPr>
          <a:xfrm>
            <a:off x="6100784" y="-155651"/>
            <a:ext cx="6096000" cy="3432595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FB2FF213-EA22-532B-3BC8-3EDB6358956F}"/>
              </a:ext>
            </a:extLst>
          </p:cNvPr>
          <p:cNvSpPr txBox="1">
            <a:spLocks/>
          </p:cNvSpPr>
          <p:nvPr/>
        </p:nvSpPr>
        <p:spPr>
          <a:xfrm>
            <a:off x="6107973" y="3292330"/>
            <a:ext cx="6100579" cy="3576726"/>
          </a:xfrm>
          <a:prstGeom prst="rect">
            <a:avLst/>
          </a:prstGeom>
          <a:solidFill>
            <a:srgbClr val="EFE5F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k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AD0804E-7DEB-F5D5-8516-76561EC0912E}"/>
              </a:ext>
            </a:extLst>
          </p:cNvPr>
          <p:cNvSpPr/>
          <p:nvPr/>
        </p:nvSpPr>
        <p:spPr>
          <a:xfrm>
            <a:off x="-9371" y="-154038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476D39-6B88-1641-A9A9-F0C1FE4549CC}"/>
              </a:ext>
            </a:extLst>
          </p:cNvPr>
          <p:cNvSpPr/>
          <p:nvPr/>
        </p:nvSpPr>
        <p:spPr>
          <a:xfrm>
            <a:off x="-6671" y="3277943"/>
            <a:ext cx="6103498" cy="358780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3EAE67-D0FB-5328-CAC3-369BF32B208C}"/>
              </a:ext>
            </a:extLst>
          </p:cNvPr>
          <p:cNvCxnSpPr>
            <a:cxnSpLocks/>
          </p:cNvCxnSpPr>
          <p:nvPr/>
        </p:nvCxnSpPr>
        <p:spPr>
          <a:xfrm>
            <a:off x="6086629" y="-144716"/>
            <a:ext cx="9371" cy="700271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E4382-4A36-9C1D-D80C-B2D6DABEE543}"/>
              </a:ext>
            </a:extLst>
          </p:cNvPr>
          <p:cNvCxnSpPr/>
          <p:nvPr/>
        </p:nvCxnSpPr>
        <p:spPr>
          <a:xfrm>
            <a:off x="0" y="3284692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A6719ED5-5ADE-98CB-D001-F65D1C72F383}"/>
              </a:ext>
            </a:extLst>
          </p:cNvPr>
          <p:cNvSpPr/>
          <p:nvPr/>
        </p:nvSpPr>
        <p:spPr>
          <a:xfrm>
            <a:off x="4976321" y="1228924"/>
            <a:ext cx="938157" cy="34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B5780B3-C767-B661-CA55-84A5FFA8EFBC}"/>
              </a:ext>
            </a:extLst>
          </p:cNvPr>
          <p:cNvSpPr/>
          <p:nvPr/>
        </p:nvSpPr>
        <p:spPr>
          <a:xfrm>
            <a:off x="3933385" y="1248790"/>
            <a:ext cx="938156" cy="3211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Feedback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CA61BFF-E824-040E-6DC2-71334A52B41F}"/>
              </a:ext>
            </a:extLst>
          </p:cNvPr>
          <p:cNvCxnSpPr>
            <a:cxnSpLocks/>
          </p:cNvCxnSpPr>
          <p:nvPr/>
        </p:nvCxnSpPr>
        <p:spPr>
          <a:xfrm flipH="1" flipV="1">
            <a:off x="4339350" y="2328427"/>
            <a:ext cx="3580" cy="1381411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9BBECC-3D16-6A31-1396-FBB934788BFE}"/>
              </a:ext>
            </a:extLst>
          </p:cNvPr>
          <p:cNvCxnSpPr>
            <a:cxnSpLocks/>
            <a:endCxn id="259" idx="2"/>
          </p:cNvCxnSpPr>
          <p:nvPr/>
        </p:nvCxnSpPr>
        <p:spPr>
          <a:xfrm flipV="1">
            <a:off x="5317528" y="2149234"/>
            <a:ext cx="1808570" cy="490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C447661-4642-3915-CEBF-6B8253B2D6B5}"/>
              </a:ext>
            </a:extLst>
          </p:cNvPr>
          <p:cNvSpPr txBox="1"/>
          <p:nvPr/>
        </p:nvSpPr>
        <p:spPr>
          <a:xfrm>
            <a:off x="5675697" y="18927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E41E7A-CAC5-E2D6-6272-52912AC8C35F}"/>
              </a:ext>
            </a:extLst>
          </p:cNvPr>
          <p:cNvSpPr txBox="1"/>
          <p:nvPr/>
        </p:nvSpPr>
        <p:spPr>
          <a:xfrm>
            <a:off x="4294476" y="265559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1AB6241-5B37-9311-5941-558C11A7BDC8}"/>
              </a:ext>
            </a:extLst>
          </p:cNvPr>
          <p:cNvCxnSpPr>
            <a:cxnSpLocks/>
          </p:cNvCxnSpPr>
          <p:nvPr/>
        </p:nvCxnSpPr>
        <p:spPr>
          <a:xfrm>
            <a:off x="5120478" y="2328427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FFA7EE10-89D7-BC14-A4DD-C9A14666092A}"/>
              </a:ext>
            </a:extLst>
          </p:cNvPr>
          <p:cNvSpPr/>
          <p:nvPr/>
        </p:nvSpPr>
        <p:spPr>
          <a:xfrm>
            <a:off x="10229904" y="5286149"/>
            <a:ext cx="602620" cy="248333"/>
          </a:xfrm>
          <a:prstGeom prst="round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Brain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7F7E4F9-59A0-7A77-8567-B7B06FA42778}"/>
              </a:ext>
            </a:extLst>
          </p:cNvPr>
          <p:cNvCxnSpPr>
            <a:cxnSpLocks/>
            <a:stCxn id="317" idx="0"/>
            <a:endCxn id="316" idx="2"/>
          </p:cNvCxnSpPr>
          <p:nvPr/>
        </p:nvCxnSpPr>
        <p:spPr>
          <a:xfrm flipV="1">
            <a:off x="10531214" y="5534482"/>
            <a:ext cx="0" cy="3082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79927302-47D4-2A65-7006-C05CC5963D3B}"/>
              </a:ext>
            </a:extLst>
          </p:cNvPr>
          <p:cNvSpPr txBox="1"/>
          <p:nvPr/>
        </p:nvSpPr>
        <p:spPr>
          <a:xfrm flipH="1">
            <a:off x="10457543" y="5582208"/>
            <a:ext cx="61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non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phenomenon within 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E4462B4-3FC8-9B56-31E1-57659F5E56DE}"/>
              </a:ext>
            </a:extLst>
          </p:cNvPr>
          <p:cNvCxnSpPr>
            <a:cxnSpLocks/>
          </p:cNvCxnSpPr>
          <p:nvPr/>
        </p:nvCxnSpPr>
        <p:spPr>
          <a:xfrm flipH="1">
            <a:off x="9662203" y="4996417"/>
            <a:ext cx="529489" cy="42568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F9EB77-B5D1-BCBB-9A9A-DA8D160DE8DA}"/>
              </a:ext>
            </a:extLst>
          </p:cNvPr>
          <p:cNvSpPr/>
          <p:nvPr/>
        </p:nvSpPr>
        <p:spPr>
          <a:xfrm>
            <a:off x="7395999" y="6230758"/>
            <a:ext cx="703009" cy="460206"/>
          </a:xfrm>
          <a:prstGeom prst="roundRect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Functions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C72785-CAF2-AFE2-EA7B-7BBFF0DC768C}"/>
              </a:ext>
            </a:extLst>
          </p:cNvPr>
          <p:cNvSpPr/>
          <p:nvPr/>
        </p:nvSpPr>
        <p:spPr>
          <a:xfrm>
            <a:off x="6509883" y="5921956"/>
            <a:ext cx="959111" cy="201320"/>
          </a:xfrm>
          <a:prstGeom prst="roundRect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Functions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0C4C34-CE33-2622-8C0F-6B1FF956BFB9}"/>
              </a:ext>
            </a:extLst>
          </p:cNvPr>
          <p:cNvSpPr/>
          <p:nvPr/>
        </p:nvSpPr>
        <p:spPr>
          <a:xfrm>
            <a:off x="8005347" y="5915294"/>
            <a:ext cx="785251" cy="215445"/>
          </a:xfrm>
          <a:prstGeom prst="roundRect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B56A47-F9F8-F885-1A67-12AFF74D4AAB}"/>
              </a:ext>
            </a:extLst>
          </p:cNvPr>
          <p:cNvSpPr txBox="1"/>
          <p:nvPr/>
        </p:nvSpPr>
        <p:spPr>
          <a:xfrm flipH="1">
            <a:off x="11082821" y="431647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929AF2F8-688E-2C24-1288-19F0CFF67CA0}"/>
              </a:ext>
            </a:extLst>
          </p:cNvPr>
          <p:cNvSpPr/>
          <p:nvPr/>
        </p:nvSpPr>
        <p:spPr>
          <a:xfrm>
            <a:off x="11290319" y="4168777"/>
            <a:ext cx="941037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Biographical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CCC8990F-7994-EB17-308A-B9AD8C99F5A2}"/>
              </a:ext>
            </a:extLst>
          </p:cNvPr>
          <p:cNvSpPr/>
          <p:nvPr/>
        </p:nvSpPr>
        <p:spPr>
          <a:xfrm>
            <a:off x="10991679" y="3747680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Psychological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44BF181-804D-5FB8-DC74-37C29A0C402B}"/>
              </a:ext>
            </a:extLst>
          </p:cNvPr>
          <p:cNvSpPr/>
          <p:nvPr/>
        </p:nvSpPr>
        <p:spPr>
          <a:xfrm>
            <a:off x="10105640" y="6406711"/>
            <a:ext cx="853244" cy="311660"/>
          </a:xfrm>
          <a:prstGeom prst="round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Lived-experience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319C85-272F-F669-917B-8972714F54AC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 flipV="1">
            <a:off x="10531214" y="6109746"/>
            <a:ext cx="1048" cy="2969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ECEF7D-6C1A-BB7C-26EB-646C86D8D10C}"/>
              </a:ext>
            </a:extLst>
          </p:cNvPr>
          <p:cNvSpPr txBox="1"/>
          <p:nvPr/>
        </p:nvSpPr>
        <p:spPr>
          <a:xfrm>
            <a:off x="10469760" y="6186997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experience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75F7C-BEFB-40E7-AB7B-9D253C7EEF3E}"/>
              </a:ext>
            </a:extLst>
          </p:cNvPr>
          <p:cNvSpPr txBox="1"/>
          <p:nvPr/>
        </p:nvSpPr>
        <p:spPr>
          <a:xfrm rot="5400000">
            <a:off x="10877665" y="6060300"/>
            <a:ext cx="585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BF8E5C-DB1E-1158-28D6-3C78FCB10B00}"/>
              </a:ext>
            </a:extLst>
          </p:cNvPr>
          <p:cNvSpPr txBox="1"/>
          <p:nvPr/>
        </p:nvSpPr>
        <p:spPr>
          <a:xfrm flipH="1">
            <a:off x="11081293" y="397308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Is_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02E10D9-462D-40B4-6208-05E7C2CCCDA1}"/>
              </a:ext>
            </a:extLst>
          </p:cNvPr>
          <p:cNvSpPr txBox="1"/>
          <p:nvPr/>
        </p:nvSpPr>
        <p:spPr>
          <a:xfrm flipH="1">
            <a:off x="9502395" y="4111173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A03411-CA7E-AF75-28D5-9C82C912F06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1004935" y="3977729"/>
            <a:ext cx="183455" cy="2760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332740-8A9F-6C9C-AA1B-3DA87B8397C4}"/>
              </a:ext>
            </a:extLst>
          </p:cNvPr>
          <p:cNvCxnSpPr>
            <a:cxnSpLocks/>
            <a:stCxn id="336" idx="1"/>
            <a:endCxn id="256" idx="5"/>
          </p:cNvCxnSpPr>
          <p:nvPr/>
        </p:nvCxnSpPr>
        <p:spPr>
          <a:xfrm flipH="1" flipV="1">
            <a:off x="9525791" y="4678939"/>
            <a:ext cx="551578" cy="9712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6DA42C-D929-FDF7-9A0B-E836AD69F12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47504" y="5586384"/>
            <a:ext cx="14567" cy="64437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78E646-F862-AAB0-58C2-3DF60F338AF9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>
            <a:off x="6989439" y="6123276"/>
            <a:ext cx="406560" cy="33758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0A2832-A16E-D092-54F0-1F7C9CB002A3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flipH="1">
            <a:off x="8099008" y="6130739"/>
            <a:ext cx="298965" cy="3301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674D6BA-8F72-1A06-08B7-848BFEBE88AE}"/>
              </a:ext>
            </a:extLst>
          </p:cNvPr>
          <p:cNvCxnSpPr>
            <a:cxnSpLocks/>
          </p:cNvCxnSpPr>
          <p:nvPr/>
        </p:nvCxnSpPr>
        <p:spPr>
          <a:xfrm flipH="1">
            <a:off x="9439636" y="3875981"/>
            <a:ext cx="348856" cy="46360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EFB7A9-9476-5457-4E5E-F43F5F3D6F62}"/>
              </a:ext>
            </a:extLst>
          </p:cNvPr>
          <p:cNvCxnSpPr>
            <a:cxnSpLocks/>
          </p:cNvCxnSpPr>
          <p:nvPr/>
        </p:nvCxnSpPr>
        <p:spPr>
          <a:xfrm flipH="1" flipV="1">
            <a:off x="9225854" y="4711831"/>
            <a:ext cx="9213" cy="50908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248DA85-74EC-0138-970A-8268C5118E98}"/>
              </a:ext>
            </a:extLst>
          </p:cNvPr>
          <p:cNvCxnSpPr>
            <a:cxnSpLocks/>
          </p:cNvCxnSpPr>
          <p:nvPr/>
        </p:nvCxnSpPr>
        <p:spPr>
          <a:xfrm flipH="1" flipV="1">
            <a:off x="10469760" y="5043195"/>
            <a:ext cx="3179" cy="24295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BD760B-F85A-1A9F-D244-9381C18D9065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11004935" y="4253751"/>
            <a:ext cx="285385" cy="289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607BC3E-3FBB-0505-21D8-F20CB12DB183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11004935" y="4253751"/>
            <a:ext cx="237913" cy="4211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9C1BF6F-B365-589E-88C5-EF9C3ECFDF80}"/>
              </a:ext>
            </a:extLst>
          </p:cNvPr>
          <p:cNvGrpSpPr/>
          <p:nvPr/>
        </p:nvGrpSpPr>
        <p:grpSpPr>
          <a:xfrm>
            <a:off x="11242847" y="4586981"/>
            <a:ext cx="983042" cy="230050"/>
            <a:chOff x="6383129" y="6268973"/>
            <a:chExt cx="983042" cy="230050"/>
          </a:xfrm>
        </p:grpSpPr>
        <p:sp>
          <p:nvSpPr>
            <p:cNvPr id="76" name="Pentagon 75">
              <a:extLst>
                <a:ext uri="{FF2B5EF4-FFF2-40B4-BE49-F238E27FC236}">
                  <a16:creationId xmlns:a16="http://schemas.microsoft.com/office/drawing/2014/main" id="{F41A4D57-2A47-0784-9DB7-F7C0475CDA92}"/>
                </a:ext>
              </a:extLst>
            </p:cNvPr>
            <p:cNvSpPr/>
            <p:nvPr/>
          </p:nvSpPr>
          <p:spPr>
            <a:xfrm>
              <a:off x="6383129" y="6268973"/>
              <a:ext cx="983042" cy="230050"/>
            </a:xfrm>
            <a:prstGeom prst="pentagon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Demographic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9D8FEDD-FAFD-3E2D-227B-0FED25A38C20}"/>
                </a:ext>
              </a:extLst>
            </p:cNvPr>
            <p:cNvSpPr/>
            <p:nvPr/>
          </p:nvSpPr>
          <p:spPr>
            <a:xfrm>
              <a:off x="7086250" y="6318209"/>
              <a:ext cx="61656" cy="55183"/>
            </a:xfrm>
            <a:prstGeom prst="ellipse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CACF4285-A9DC-FA0B-EC6F-5FEED4247558}"/>
              </a:ext>
            </a:extLst>
          </p:cNvPr>
          <p:cNvSpPr/>
          <p:nvPr/>
        </p:nvSpPr>
        <p:spPr>
          <a:xfrm>
            <a:off x="7008164" y="2009926"/>
            <a:ext cx="1179342" cy="278615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D72C09F8-D0E5-FF28-C0F6-3F283F5C5FBD}"/>
              </a:ext>
            </a:extLst>
          </p:cNvPr>
          <p:cNvSpPr/>
          <p:nvPr/>
        </p:nvSpPr>
        <p:spPr>
          <a:xfrm>
            <a:off x="11132455" y="2294955"/>
            <a:ext cx="885762" cy="430961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3AF7FD0-7754-69F8-69E4-C8B38D5D4A56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288541"/>
            <a:ext cx="627273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Pentagon 282">
            <a:extLst>
              <a:ext uri="{FF2B5EF4-FFF2-40B4-BE49-F238E27FC236}">
                <a16:creationId xmlns:a16="http://schemas.microsoft.com/office/drawing/2014/main" id="{081BD847-DFAC-9B78-B605-4E09B1258B09}"/>
              </a:ext>
            </a:extLst>
          </p:cNvPr>
          <p:cNvSpPr/>
          <p:nvPr/>
        </p:nvSpPr>
        <p:spPr>
          <a:xfrm>
            <a:off x="10105640" y="1853072"/>
            <a:ext cx="1064865" cy="450867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Distal Contextual </a:t>
            </a: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Factors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Pentagon 281">
            <a:extLst>
              <a:ext uri="{FF2B5EF4-FFF2-40B4-BE49-F238E27FC236}">
                <a16:creationId xmlns:a16="http://schemas.microsoft.com/office/drawing/2014/main" id="{DA06C7CA-E75E-C653-0202-C4784F2122B1}"/>
              </a:ext>
            </a:extLst>
          </p:cNvPr>
          <p:cNvSpPr/>
          <p:nvPr/>
        </p:nvSpPr>
        <p:spPr>
          <a:xfrm>
            <a:off x="10124157" y="2637975"/>
            <a:ext cx="950955" cy="466136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Proximal Contextual factors</a:t>
            </a: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799A93B-768F-9642-C36B-D699F3A7E9FE}"/>
              </a:ext>
            </a:extLst>
          </p:cNvPr>
          <p:cNvCxnSpPr>
            <a:cxnSpLocks/>
            <a:stCxn id="265" idx="0"/>
            <a:endCxn id="281" idx="3"/>
          </p:cNvCxnSpPr>
          <p:nvPr/>
        </p:nvCxnSpPr>
        <p:spPr>
          <a:xfrm flipV="1">
            <a:off x="9225854" y="2805024"/>
            <a:ext cx="26011" cy="1449774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FC61AAA3-B233-8A78-1569-513CEC98B090}"/>
              </a:ext>
            </a:extLst>
          </p:cNvPr>
          <p:cNvSpPr txBox="1"/>
          <p:nvPr/>
        </p:nvSpPr>
        <p:spPr>
          <a:xfrm flipH="1">
            <a:off x="8720628" y="3041436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46BBB991-0C2C-E0AC-D65C-FC3B66229757}"/>
              </a:ext>
            </a:extLst>
          </p:cNvPr>
          <p:cNvCxnSpPr>
            <a:cxnSpLocks/>
            <a:stCxn id="263" idx="2"/>
            <a:endCxn id="63" idx="5"/>
          </p:cNvCxnSpPr>
          <p:nvPr/>
        </p:nvCxnSpPr>
        <p:spPr>
          <a:xfrm flipH="1" flipV="1">
            <a:off x="6852628" y="3642059"/>
            <a:ext cx="340506" cy="237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5FAA3656-CE77-AF9F-4A31-472560B03576}"/>
              </a:ext>
            </a:extLst>
          </p:cNvPr>
          <p:cNvSpPr/>
          <p:nvPr/>
        </p:nvSpPr>
        <p:spPr>
          <a:xfrm>
            <a:off x="4205007" y="19181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1CAF9AE-EFF8-496B-E644-13F040944A35}"/>
              </a:ext>
            </a:extLst>
          </p:cNvPr>
          <p:cNvSpPr/>
          <p:nvPr/>
        </p:nvSpPr>
        <p:spPr>
          <a:xfrm>
            <a:off x="4042708" y="22834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06FD92E-AA1D-4F2E-F0D0-371B77510AA7}"/>
              </a:ext>
            </a:extLst>
          </p:cNvPr>
          <p:cNvGrpSpPr/>
          <p:nvPr/>
        </p:nvGrpSpPr>
        <p:grpSpPr>
          <a:xfrm>
            <a:off x="4023914" y="1946734"/>
            <a:ext cx="1437349" cy="414800"/>
            <a:chOff x="3785616" y="2074858"/>
            <a:chExt cx="1437349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C34A00B-5A71-5620-6652-EBB647D46C84}"/>
                </a:ext>
              </a:extLst>
            </p:cNvPr>
            <p:cNvSpPr/>
            <p:nvPr/>
          </p:nvSpPr>
          <p:spPr>
            <a:xfrm>
              <a:off x="3785616" y="2074858"/>
              <a:ext cx="1437349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6611A04B-0378-A303-432B-C2E33E92D0D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607756-3CB8-E6FF-E3DD-7DC465AF182E}"/>
              </a:ext>
            </a:extLst>
          </p:cNvPr>
          <p:cNvSpPr/>
          <p:nvPr/>
        </p:nvSpPr>
        <p:spPr>
          <a:xfrm>
            <a:off x="5047527" y="27252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F007260-ABB1-7734-98C5-D50B51D3CBB9}"/>
              </a:ext>
            </a:extLst>
          </p:cNvPr>
          <p:cNvCxnSpPr>
            <a:cxnSpLocks/>
            <a:stCxn id="255" idx="0"/>
          </p:cNvCxnSpPr>
          <p:nvPr/>
        </p:nvCxnSpPr>
        <p:spPr>
          <a:xfrm flipH="1" flipV="1">
            <a:off x="9117885" y="3606955"/>
            <a:ext cx="1335" cy="675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C8F8E697-DD8D-8855-D6CF-FC3F68C67D60}"/>
              </a:ext>
            </a:extLst>
          </p:cNvPr>
          <p:cNvSpPr txBox="1"/>
          <p:nvPr/>
        </p:nvSpPr>
        <p:spPr>
          <a:xfrm flipH="1">
            <a:off x="4975929" y="2650774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0AD1C93-7E51-DE54-FAD3-F3EED3DAB3F1}"/>
              </a:ext>
            </a:extLst>
          </p:cNvPr>
          <p:cNvSpPr txBox="1"/>
          <p:nvPr/>
        </p:nvSpPr>
        <p:spPr>
          <a:xfrm flipH="1">
            <a:off x="7032203" y="3513298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3221ECF-8947-F883-AB0D-EECCDB7AA58E}"/>
              </a:ext>
            </a:extLst>
          </p:cNvPr>
          <p:cNvGrpSpPr/>
          <p:nvPr/>
        </p:nvGrpSpPr>
        <p:grpSpPr>
          <a:xfrm>
            <a:off x="9373855" y="3485953"/>
            <a:ext cx="1110157" cy="392359"/>
            <a:chOff x="8913252" y="3638353"/>
            <a:chExt cx="1110157" cy="392359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1F74157-0FCD-FD87-4503-84D674C77175}"/>
                </a:ext>
              </a:extLst>
            </p:cNvPr>
            <p:cNvSpPr/>
            <p:nvPr/>
          </p:nvSpPr>
          <p:spPr>
            <a:xfrm>
              <a:off x="8913252" y="3638353"/>
              <a:ext cx="1110157" cy="39235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Condition Factors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AFB9A02-3327-739D-9E94-D8BDE400BEF7}"/>
                </a:ext>
              </a:extLst>
            </p:cNvPr>
            <p:cNvSpPr/>
            <p:nvPr/>
          </p:nvSpPr>
          <p:spPr>
            <a:xfrm>
              <a:off x="9283989" y="3977284"/>
              <a:ext cx="67949" cy="5109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D8690E8-6DB2-D690-1677-453B6A7F33A0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7830049" y="2283493"/>
            <a:ext cx="26011" cy="1421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E8A095E8-C347-24CA-F48B-1EB14244CFB9}"/>
              </a:ext>
            </a:extLst>
          </p:cNvPr>
          <p:cNvSpPr txBox="1"/>
          <p:nvPr/>
        </p:nvSpPr>
        <p:spPr>
          <a:xfrm flipH="1">
            <a:off x="7394404" y="566259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512B4E47-0F93-32A5-0DE2-700E5FE84454}"/>
              </a:ext>
            </a:extLst>
          </p:cNvPr>
          <p:cNvSpPr/>
          <p:nvPr/>
        </p:nvSpPr>
        <p:spPr>
          <a:xfrm>
            <a:off x="8468592" y="5247149"/>
            <a:ext cx="149132" cy="1365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D9EA0A29-42D4-0F78-149A-D60F6C2967DB}"/>
              </a:ext>
            </a:extLst>
          </p:cNvPr>
          <p:cNvCxnSpPr>
            <a:cxnSpLocks/>
            <a:endCxn id="84" idx="3"/>
          </p:cNvCxnSpPr>
          <p:nvPr/>
        </p:nvCxnSpPr>
        <p:spPr>
          <a:xfrm>
            <a:off x="10861016" y="4474523"/>
            <a:ext cx="97868" cy="2088018"/>
          </a:xfrm>
          <a:prstGeom prst="bentConnector3">
            <a:avLst>
              <a:gd name="adj1" fmla="val 23967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A12EDD-D913-FC0C-A06B-70CC91B30C6A}"/>
              </a:ext>
            </a:extLst>
          </p:cNvPr>
          <p:cNvSpPr txBox="1"/>
          <p:nvPr/>
        </p:nvSpPr>
        <p:spPr>
          <a:xfrm flipH="1">
            <a:off x="6763348" y="6200027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D2495D-EF82-07AF-B8BA-837AC2C11F56}"/>
              </a:ext>
            </a:extLst>
          </p:cNvPr>
          <p:cNvSpPr txBox="1"/>
          <p:nvPr/>
        </p:nvSpPr>
        <p:spPr>
          <a:xfrm>
            <a:off x="7739515" y="2571117"/>
            <a:ext cx="763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latin typeface="Calibri" panose="020F0502020204030204"/>
              </a:rPr>
              <a:t>processed_by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931B78E-897D-EC74-CE47-AA76533BA656}"/>
              </a:ext>
            </a:extLst>
          </p:cNvPr>
          <p:cNvGrpSpPr/>
          <p:nvPr/>
        </p:nvGrpSpPr>
        <p:grpSpPr>
          <a:xfrm>
            <a:off x="8783871" y="4254798"/>
            <a:ext cx="883966" cy="457033"/>
            <a:chOff x="8323268" y="4407198"/>
            <a:chExt cx="883966" cy="4570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FAFC3-DE3C-869C-13D6-52FCC5A5A9A6}"/>
                </a:ext>
              </a:extLst>
            </p:cNvPr>
            <p:cNvGrpSpPr/>
            <p:nvPr/>
          </p:nvGrpSpPr>
          <p:grpSpPr>
            <a:xfrm>
              <a:off x="8323268" y="4407198"/>
              <a:ext cx="883966" cy="457033"/>
              <a:chOff x="8323268" y="4407198"/>
              <a:chExt cx="883966" cy="457033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39A54CAC-BB1B-F90B-12E5-CFDE3BA28230}"/>
                  </a:ext>
                </a:extLst>
              </p:cNvPr>
              <p:cNvGrpSpPr/>
              <p:nvPr/>
            </p:nvGrpSpPr>
            <p:grpSpPr>
              <a:xfrm>
                <a:off x="8323268" y="4407198"/>
                <a:ext cx="883966" cy="457033"/>
                <a:chOff x="8310285" y="4576977"/>
                <a:chExt cx="883966" cy="457033"/>
              </a:xfrm>
            </p:grpSpPr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98456797-5645-4EE1-EA25-C364B71DBF78}"/>
                    </a:ext>
                  </a:extLst>
                </p:cNvPr>
                <p:cNvGrpSpPr/>
                <p:nvPr/>
              </p:nvGrpSpPr>
              <p:grpSpPr>
                <a:xfrm>
                  <a:off x="8310285" y="4576977"/>
                  <a:ext cx="883966" cy="457033"/>
                  <a:chOff x="8310285" y="4576977"/>
                  <a:chExt cx="883966" cy="457033"/>
                </a:xfrm>
              </p:grpSpPr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BD4BEB2C-58B4-1C46-8840-5538B75EA6C8}"/>
                      </a:ext>
                    </a:extLst>
                  </p:cNvPr>
                  <p:cNvGrpSpPr/>
                  <p:nvPr/>
                </p:nvGrpSpPr>
                <p:grpSpPr>
                  <a:xfrm>
                    <a:off x="8310285" y="4576977"/>
                    <a:ext cx="883966" cy="457033"/>
                    <a:chOff x="8310285" y="4576977"/>
                    <a:chExt cx="883966" cy="457033"/>
                  </a:xfrm>
                </p:grpSpPr>
                <p:sp>
                  <p:nvSpPr>
                    <p:cNvPr id="265" name="Pentagon 264">
                      <a:extLst>
                        <a:ext uri="{FF2B5EF4-FFF2-40B4-BE49-F238E27FC236}">
                          <a16:creationId xmlns:a16="http://schemas.microsoft.com/office/drawing/2014/main" id="{71B6D66E-2A6F-FB08-0A1C-AE07F6982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0285" y="4576977"/>
                      <a:ext cx="883966" cy="457033"/>
                    </a:xfrm>
                    <a:prstGeom prst="pentagon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Person Factors</a:t>
                      </a:r>
                    </a:p>
                  </p:txBody>
                </p:sp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8E351EFF-79FA-FE28-D1FC-041C0C7A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890" y="4646985"/>
                      <a:ext cx="89315" cy="100933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402392B1-C2EE-9798-A3C4-48932E3E64FC}"/>
                      </a:ext>
                    </a:extLst>
                  </p:cNvPr>
                  <p:cNvSpPr/>
                  <p:nvPr/>
                </p:nvSpPr>
                <p:spPr>
                  <a:xfrm>
                    <a:off x="9126995" y="4747828"/>
                    <a:ext cx="67053" cy="145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CD6DB43-FC7C-4E4A-35FE-09FF242BB882}"/>
                    </a:ext>
                  </a:extLst>
                </p:cNvPr>
                <p:cNvSpPr/>
                <p:nvPr/>
              </p:nvSpPr>
              <p:spPr>
                <a:xfrm>
                  <a:off x="8363002" y="4809483"/>
                  <a:ext cx="103329" cy="83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342E2A-D772-B3BA-7210-E614795D72B7}"/>
                  </a:ext>
                </a:extLst>
              </p:cNvPr>
              <p:cNvSpPr/>
              <p:nvPr/>
            </p:nvSpPr>
            <p:spPr>
              <a:xfrm>
                <a:off x="8523708" y="4488688"/>
                <a:ext cx="100943" cy="8409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472BA-BF2C-1074-137C-5D96A8429C54}"/>
                </a:ext>
              </a:extLst>
            </p:cNvPr>
            <p:cNvSpPr/>
            <p:nvPr/>
          </p:nvSpPr>
          <p:spPr>
            <a:xfrm>
              <a:off x="8380238" y="4637689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B43DC-E179-BE79-3519-839515775880}"/>
              </a:ext>
            </a:extLst>
          </p:cNvPr>
          <p:cNvSpPr txBox="1"/>
          <p:nvPr/>
        </p:nvSpPr>
        <p:spPr>
          <a:xfrm flipH="1">
            <a:off x="10131774" y="5087229"/>
            <a:ext cx="42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black"/>
                </a:solidFill>
                <a:latin typeface="Calibri" panose="020F0502020204030204"/>
              </a:rPr>
              <a:t>is_a &amp;</a:t>
            </a:r>
            <a:br>
              <a:rPr lang="en-US" sz="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" dirty="0" err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7656AD-EF02-2DE4-B2B2-CDE6AADA7236}"/>
              </a:ext>
            </a:extLst>
          </p:cNvPr>
          <p:cNvCxnSpPr>
            <a:cxnSpLocks/>
          </p:cNvCxnSpPr>
          <p:nvPr/>
        </p:nvCxnSpPr>
        <p:spPr>
          <a:xfrm>
            <a:off x="8203623" y="5417107"/>
            <a:ext cx="604307" cy="499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85A7DD9-C059-C8E6-1406-D7BB5340BCD6}"/>
              </a:ext>
            </a:extLst>
          </p:cNvPr>
          <p:cNvSpPr txBox="1"/>
          <p:nvPr/>
        </p:nvSpPr>
        <p:spPr>
          <a:xfrm flipH="1">
            <a:off x="8318560" y="516915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07AF8A7-536D-0101-6190-3EE21C889987}"/>
              </a:ext>
            </a:extLst>
          </p:cNvPr>
          <p:cNvSpPr/>
          <p:nvPr/>
        </p:nvSpPr>
        <p:spPr>
          <a:xfrm>
            <a:off x="6185066" y="4783619"/>
            <a:ext cx="892854" cy="34937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77222-98EE-A02A-CB9E-B5168054FB80}"/>
              </a:ext>
            </a:extLst>
          </p:cNvPr>
          <p:cNvCxnSpPr>
            <a:cxnSpLocks/>
            <a:stCxn id="227" idx="2"/>
            <a:endCxn id="226" idx="0"/>
          </p:cNvCxnSpPr>
          <p:nvPr/>
        </p:nvCxnSpPr>
        <p:spPr>
          <a:xfrm flipH="1">
            <a:off x="4886323" y="1578074"/>
            <a:ext cx="559077" cy="36866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8706B-99CE-E83D-53E7-ACC0DE7D8A18}"/>
              </a:ext>
            </a:extLst>
          </p:cNvPr>
          <p:cNvSpPr txBox="1"/>
          <p:nvPr/>
        </p:nvSpPr>
        <p:spPr>
          <a:xfrm flipH="1">
            <a:off x="4621950" y="162209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95BAE3-FF45-2271-3821-8330B1AB66A4}"/>
              </a:ext>
            </a:extLst>
          </p:cNvPr>
          <p:cNvCxnSpPr>
            <a:cxnSpLocks/>
            <a:stCxn id="228" idx="2"/>
            <a:endCxn id="226" idx="1"/>
          </p:cNvCxnSpPr>
          <p:nvPr/>
        </p:nvCxnSpPr>
        <p:spPr>
          <a:xfrm>
            <a:off x="4402463" y="1569970"/>
            <a:ext cx="340126" cy="37676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E3B8FA-3999-F0A9-2F87-A38FE545E2C3}"/>
              </a:ext>
            </a:extLst>
          </p:cNvPr>
          <p:cNvSpPr txBox="1"/>
          <p:nvPr/>
        </p:nvSpPr>
        <p:spPr>
          <a:xfrm flipH="1">
            <a:off x="9020150" y="980584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6E762-3A7C-5983-D856-447639985494}"/>
              </a:ext>
            </a:extLst>
          </p:cNvPr>
          <p:cNvSpPr txBox="1"/>
          <p:nvPr/>
        </p:nvSpPr>
        <p:spPr>
          <a:xfrm rot="757109">
            <a:off x="8198344" y="5471826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05EF1-1F91-0CF3-D09B-0B984EF22A53}"/>
              </a:ext>
            </a:extLst>
          </p:cNvPr>
          <p:cNvCxnSpPr>
            <a:cxnSpLocks/>
            <a:stCxn id="287" idx="3"/>
          </p:cNvCxnSpPr>
          <p:nvPr/>
        </p:nvCxnSpPr>
        <p:spPr>
          <a:xfrm>
            <a:off x="8584133" y="1102900"/>
            <a:ext cx="676247" cy="19393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B2DD7-9B7F-E94D-6880-D153FAD376FB}"/>
              </a:ext>
            </a:extLst>
          </p:cNvPr>
          <p:cNvCxnSpPr>
            <a:cxnSpLocks/>
            <a:stCxn id="286" idx="2"/>
          </p:cNvCxnSpPr>
          <p:nvPr/>
        </p:nvCxnSpPr>
        <p:spPr>
          <a:xfrm flipH="1">
            <a:off x="9260380" y="1102900"/>
            <a:ext cx="266749" cy="19393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287B9A-87D4-6DA4-7B02-E27839DC142E}"/>
              </a:ext>
            </a:extLst>
          </p:cNvPr>
          <p:cNvSpPr txBox="1"/>
          <p:nvPr/>
        </p:nvSpPr>
        <p:spPr>
          <a:xfrm flipH="1">
            <a:off x="9509215" y="2725294"/>
            <a:ext cx="76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DD475-7E70-990A-FF1A-856C8D12C01F}"/>
              </a:ext>
            </a:extLst>
          </p:cNvPr>
          <p:cNvCxnSpPr>
            <a:cxnSpLocks/>
            <a:endCxn id="299" idx="5"/>
          </p:cNvCxnSpPr>
          <p:nvPr/>
        </p:nvCxnSpPr>
        <p:spPr>
          <a:xfrm flipH="1" flipV="1">
            <a:off x="9660647" y="2661086"/>
            <a:ext cx="463511" cy="15493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65867-9188-633B-97D7-F94444C02D1D}"/>
              </a:ext>
            </a:extLst>
          </p:cNvPr>
          <p:cNvCxnSpPr>
            <a:cxnSpLocks/>
            <a:stCxn id="283" idx="2"/>
            <a:endCxn id="329" idx="0"/>
          </p:cNvCxnSpPr>
          <p:nvPr/>
        </p:nvCxnSpPr>
        <p:spPr>
          <a:xfrm flipH="1">
            <a:off x="9610487" y="2303938"/>
            <a:ext cx="698525" cy="16865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43D9E-2772-46A6-4807-EA7B50243EDB}"/>
              </a:ext>
            </a:extLst>
          </p:cNvPr>
          <p:cNvCxnSpPr>
            <a:cxnSpLocks/>
            <a:stCxn id="12" idx="1"/>
            <a:endCxn id="2" idx="0"/>
          </p:cNvCxnSpPr>
          <p:nvPr/>
        </p:nvCxnSpPr>
        <p:spPr>
          <a:xfrm flipH="1" flipV="1">
            <a:off x="6631493" y="4783619"/>
            <a:ext cx="566319" cy="2114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3BD0EA-E994-DD3D-3D7A-FEC5EE846439}"/>
              </a:ext>
            </a:extLst>
          </p:cNvPr>
          <p:cNvCxnSpPr>
            <a:cxnSpLocks/>
            <a:stCxn id="337" idx="2"/>
            <a:endCxn id="310" idx="7"/>
          </p:cNvCxnSpPr>
          <p:nvPr/>
        </p:nvCxnSpPr>
        <p:spPr>
          <a:xfrm flipH="1" flipV="1">
            <a:off x="8297896" y="4842810"/>
            <a:ext cx="1764396" cy="2554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7947C8-59A0-23BF-CA02-1C1F677767A8}"/>
              </a:ext>
            </a:extLst>
          </p:cNvPr>
          <p:cNvCxnSpPr>
            <a:cxnSpLocks/>
            <a:stCxn id="545" idx="1"/>
            <a:endCxn id="12" idx="4"/>
          </p:cNvCxnSpPr>
          <p:nvPr/>
        </p:nvCxnSpPr>
        <p:spPr>
          <a:xfrm flipH="1" flipV="1">
            <a:off x="8154258" y="5013171"/>
            <a:ext cx="677744" cy="21444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4961CD8-8CA8-D071-0268-27FD5E296974}"/>
              </a:ext>
            </a:extLst>
          </p:cNvPr>
          <p:cNvGrpSpPr/>
          <p:nvPr/>
        </p:nvGrpSpPr>
        <p:grpSpPr>
          <a:xfrm>
            <a:off x="9566239" y="4602349"/>
            <a:ext cx="1511034" cy="1373866"/>
            <a:chOff x="9566239" y="4754749"/>
            <a:chExt cx="1511034" cy="137386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756DA1-9657-E9A7-A29C-327091F822E9}"/>
                </a:ext>
              </a:extLst>
            </p:cNvPr>
            <p:cNvSpPr txBox="1"/>
            <p:nvPr/>
          </p:nvSpPr>
          <p:spPr>
            <a:xfrm rot="16200000" flipH="1">
              <a:off x="10697578" y="5626667"/>
              <a:ext cx="5747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4" name="Connector: Elbow 483">
              <a:extLst>
                <a:ext uri="{FF2B5EF4-FFF2-40B4-BE49-F238E27FC236}">
                  <a16:creationId xmlns:a16="http://schemas.microsoft.com/office/drawing/2014/main" id="{94EE6714-83A6-A583-56D2-1913674A83B0}"/>
                </a:ext>
              </a:extLst>
            </p:cNvPr>
            <p:cNvCxnSpPr>
              <a:cxnSpLocks/>
              <a:stCxn id="317" idx="3"/>
              <a:endCxn id="331" idx="6"/>
            </p:cNvCxnSpPr>
            <p:nvPr/>
          </p:nvCxnSpPr>
          <p:spPr>
            <a:xfrm flipH="1" flipV="1">
              <a:off x="9566239" y="4754749"/>
              <a:ext cx="1251394" cy="1373866"/>
            </a:xfrm>
            <a:prstGeom prst="bentConnector3">
              <a:avLst>
                <a:gd name="adj1" fmla="val -18268"/>
              </a:avLst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1555B4E-DA79-CAD7-F79E-70F224E10518}"/>
              </a:ext>
            </a:extLst>
          </p:cNvPr>
          <p:cNvSpPr/>
          <p:nvPr/>
        </p:nvSpPr>
        <p:spPr>
          <a:xfrm>
            <a:off x="10899702" y="3634822"/>
            <a:ext cx="46514" cy="373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0E05DBB-53DB-AEA6-5D12-8C061A8BBF84}"/>
              </a:ext>
            </a:extLst>
          </p:cNvPr>
          <p:cNvCxnSpPr>
            <a:cxnSpLocks/>
            <a:stCxn id="263" idx="4"/>
            <a:endCxn id="613" idx="3"/>
          </p:cNvCxnSpPr>
          <p:nvPr/>
        </p:nvCxnSpPr>
        <p:spPr>
          <a:xfrm rot="5400000">
            <a:off x="7293299" y="3578580"/>
            <a:ext cx="86957" cy="10385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0AF7552-CC8E-4D4C-E592-2812C6D20CB2}"/>
              </a:ext>
            </a:extLst>
          </p:cNvPr>
          <p:cNvSpPr txBox="1"/>
          <p:nvPr/>
        </p:nvSpPr>
        <p:spPr>
          <a:xfrm>
            <a:off x="5800578" y="3970925"/>
            <a:ext cx="59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realizes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300BE8-6BAA-FA67-4294-2EDDAC562D51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08306" y="4734225"/>
            <a:ext cx="623187" cy="4939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TextBox 615">
            <a:extLst>
              <a:ext uri="{FF2B5EF4-FFF2-40B4-BE49-F238E27FC236}">
                <a16:creationId xmlns:a16="http://schemas.microsoft.com/office/drawing/2014/main" id="{788FF328-460E-52B7-C9E4-699750A81B2E}"/>
              </a:ext>
            </a:extLst>
          </p:cNvPr>
          <p:cNvSpPr txBox="1"/>
          <p:nvPr/>
        </p:nvSpPr>
        <p:spPr>
          <a:xfrm>
            <a:off x="7106441" y="4071256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98" name="Pentagon 197">
            <a:extLst>
              <a:ext uri="{FF2B5EF4-FFF2-40B4-BE49-F238E27FC236}">
                <a16:creationId xmlns:a16="http://schemas.microsoft.com/office/drawing/2014/main" id="{39611E4B-E392-19AC-EA2F-3E0813D40161}"/>
              </a:ext>
            </a:extLst>
          </p:cNvPr>
          <p:cNvSpPr/>
          <p:nvPr/>
        </p:nvSpPr>
        <p:spPr>
          <a:xfrm rot="195740">
            <a:off x="6552477" y="951952"/>
            <a:ext cx="784905" cy="457970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C03280B-BCF3-3525-20EB-E99FA62A60D0}"/>
              </a:ext>
            </a:extLst>
          </p:cNvPr>
          <p:cNvCxnSpPr>
            <a:cxnSpLocks/>
            <a:endCxn id="654" idx="0"/>
          </p:cNvCxnSpPr>
          <p:nvPr/>
        </p:nvCxnSpPr>
        <p:spPr>
          <a:xfrm rot="16200000" flipH="1">
            <a:off x="9138703" y="5719638"/>
            <a:ext cx="194577" cy="1849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Pentagon 313">
            <a:extLst>
              <a:ext uri="{FF2B5EF4-FFF2-40B4-BE49-F238E27FC236}">
                <a16:creationId xmlns:a16="http://schemas.microsoft.com/office/drawing/2014/main" id="{3F73B6BB-678F-9608-4FD8-9FDB2B222A15}"/>
              </a:ext>
            </a:extLst>
          </p:cNvPr>
          <p:cNvSpPr/>
          <p:nvPr/>
        </p:nvSpPr>
        <p:spPr>
          <a:xfrm rot="1598455">
            <a:off x="6934081" y="543828"/>
            <a:ext cx="709422" cy="458846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C76A674-3F61-C721-D044-4DAD74484480}"/>
              </a:ext>
            </a:extLst>
          </p:cNvPr>
          <p:cNvSpPr txBox="1"/>
          <p:nvPr/>
        </p:nvSpPr>
        <p:spPr>
          <a:xfrm>
            <a:off x="6701758" y="987619"/>
            <a:ext cx="74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External Factor</a:t>
            </a:r>
          </a:p>
          <a:p>
            <a:r>
              <a:rPr lang="en-US" sz="800">
                <a:solidFill>
                  <a:schemeClr val="bg1"/>
                </a:solidFill>
              </a:rPr>
              <a:t> Metrics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F182B72-82D6-F0B1-A17A-CFACCF13EB1F}"/>
              </a:ext>
            </a:extLst>
          </p:cNvPr>
          <p:cNvSpPr txBox="1"/>
          <p:nvPr/>
        </p:nvSpPr>
        <p:spPr>
          <a:xfrm rot="1585024">
            <a:off x="7016203" y="700043"/>
            <a:ext cx="531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Barriers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791628D-2693-6E7A-2813-8526ECC6D6DA}"/>
              </a:ext>
            </a:extLst>
          </p:cNvPr>
          <p:cNvCxnSpPr>
            <a:cxnSpLocks/>
            <a:stCxn id="414" idx="0"/>
          </p:cNvCxnSpPr>
          <p:nvPr/>
        </p:nvCxnSpPr>
        <p:spPr>
          <a:xfrm flipH="1" flipV="1">
            <a:off x="7260141" y="1283994"/>
            <a:ext cx="1320300" cy="714606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1F8EF54B-A8DC-6F01-EC2F-904240426BFC}"/>
              </a:ext>
            </a:extLst>
          </p:cNvPr>
          <p:cNvCxnSpPr>
            <a:cxnSpLocks/>
            <a:stCxn id="314" idx="3"/>
          </p:cNvCxnSpPr>
          <p:nvPr/>
        </p:nvCxnSpPr>
        <p:spPr>
          <a:xfrm flipH="1">
            <a:off x="7125250" y="978317"/>
            <a:ext cx="60669" cy="94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0FE219C-79D4-62F1-7361-D9590CF68360}"/>
              </a:ext>
            </a:extLst>
          </p:cNvPr>
          <p:cNvSpPr/>
          <p:nvPr/>
        </p:nvSpPr>
        <p:spPr>
          <a:xfrm>
            <a:off x="36010" y="-138296"/>
            <a:ext cx="1332991" cy="2917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4061571-B373-13CA-24CA-2C44FB72FF57}"/>
              </a:ext>
            </a:extLst>
          </p:cNvPr>
          <p:cNvSpPr/>
          <p:nvPr/>
        </p:nvSpPr>
        <p:spPr>
          <a:xfrm>
            <a:off x="59370" y="-115464"/>
            <a:ext cx="1269521" cy="2836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B148677-FE3C-B4DD-FFCB-5839E53F8CDC}"/>
              </a:ext>
            </a:extLst>
          </p:cNvPr>
          <p:cNvSpPr/>
          <p:nvPr/>
        </p:nvSpPr>
        <p:spPr>
          <a:xfrm>
            <a:off x="109539" y="-83432"/>
            <a:ext cx="1176394" cy="2563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5FBC9D1-7480-E95D-4E90-19FD87B09847}"/>
              </a:ext>
            </a:extLst>
          </p:cNvPr>
          <p:cNvSpPr txBox="1"/>
          <p:nvPr/>
        </p:nvSpPr>
        <p:spPr>
          <a:xfrm>
            <a:off x="108349" y="2511613"/>
            <a:ext cx="116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>
                <a:solidFill>
                  <a:schemeClr val="bg1"/>
                </a:solidFill>
              </a:rPr>
              <a:t>relation legend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AF736B4-0A5E-0E14-B919-1C874F6DA9C3}"/>
              </a:ext>
            </a:extLst>
          </p:cNvPr>
          <p:cNvCxnSpPr>
            <a:cxnSpLocks/>
          </p:cNvCxnSpPr>
          <p:nvPr/>
        </p:nvCxnSpPr>
        <p:spPr>
          <a:xfrm flipV="1">
            <a:off x="313221" y="294119"/>
            <a:ext cx="802317" cy="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45C7947-B79D-CFF1-0203-228B8A5830DD}"/>
              </a:ext>
            </a:extLst>
          </p:cNvPr>
          <p:cNvCxnSpPr>
            <a:cxnSpLocks/>
          </p:cNvCxnSpPr>
          <p:nvPr/>
        </p:nvCxnSpPr>
        <p:spPr>
          <a:xfrm flipV="1">
            <a:off x="303850" y="77246"/>
            <a:ext cx="811366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C454860-E5CA-69C2-7D22-86ABD6C6EB21}"/>
              </a:ext>
            </a:extLst>
          </p:cNvPr>
          <p:cNvCxnSpPr>
            <a:cxnSpLocks/>
          </p:cNvCxnSpPr>
          <p:nvPr/>
        </p:nvCxnSpPr>
        <p:spPr>
          <a:xfrm>
            <a:off x="303850" y="523353"/>
            <a:ext cx="811366" cy="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0127177-97D8-34D4-D8B4-D7B6ADE40679}"/>
              </a:ext>
            </a:extLst>
          </p:cNvPr>
          <p:cNvCxnSpPr>
            <a:cxnSpLocks/>
          </p:cNvCxnSpPr>
          <p:nvPr/>
        </p:nvCxnSpPr>
        <p:spPr>
          <a:xfrm>
            <a:off x="310395" y="727594"/>
            <a:ext cx="801555" cy="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A1980E7-7C9E-5EFF-5936-D73EAF28A2CC}"/>
              </a:ext>
            </a:extLst>
          </p:cNvPr>
          <p:cNvCxnSpPr>
            <a:cxnSpLocks/>
          </p:cNvCxnSpPr>
          <p:nvPr/>
        </p:nvCxnSpPr>
        <p:spPr>
          <a:xfrm>
            <a:off x="270050" y="985590"/>
            <a:ext cx="811675" cy="4022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BEEBDF9-8456-98FB-52E6-680373016DAD}"/>
              </a:ext>
            </a:extLst>
          </p:cNvPr>
          <p:cNvCxnSpPr>
            <a:cxnSpLocks/>
          </p:cNvCxnSpPr>
          <p:nvPr/>
        </p:nvCxnSpPr>
        <p:spPr>
          <a:xfrm>
            <a:off x="288547" y="1458092"/>
            <a:ext cx="79518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E50448D4-ADFD-1E69-8E39-97F08C84B583}"/>
              </a:ext>
            </a:extLst>
          </p:cNvPr>
          <p:cNvCxnSpPr>
            <a:cxnSpLocks/>
          </p:cNvCxnSpPr>
          <p:nvPr/>
        </p:nvCxnSpPr>
        <p:spPr>
          <a:xfrm>
            <a:off x="281491" y="1899033"/>
            <a:ext cx="795183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9E8137C6-694A-8DEE-D56D-216981FF70F4}"/>
              </a:ext>
            </a:extLst>
          </p:cNvPr>
          <p:cNvCxnSpPr>
            <a:cxnSpLocks/>
          </p:cNvCxnSpPr>
          <p:nvPr/>
        </p:nvCxnSpPr>
        <p:spPr>
          <a:xfrm>
            <a:off x="303016" y="1234194"/>
            <a:ext cx="78071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D4F48C2E-CD77-ABAF-309F-D0E29694E27E}"/>
              </a:ext>
            </a:extLst>
          </p:cNvPr>
          <p:cNvSpPr txBox="1"/>
          <p:nvPr/>
        </p:nvSpPr>
        <p:spPr>
          <a:xfrm>
            <a:off x="322330" y="112648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540CB4-E9B3-876C-A8F8-337A01B48846}"/>
              </a:ext>
            </a:extLst>
          </p:cNvPr>
          <p:cNvSpPr txBox="1"/>
          <p:nvPr/>
        </p:nvSpPr>
        <p:spPr>
          <a:xfrm>
            <a:off x="315654" y="-106378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E5438FF-2AAE-0C6F-7BE2-1E34D40D22EF}"/>
              </a:ext>
            </a:extLst>
          </p:cNvPr>
          <p:cNvSpPr txBox="1"/>
          <p:nvPr/>
        </p:nvSpPr>
        <p:spPr>
          <a:xfrm>
            <a:off x="320610" y="341584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is_a &amp; 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E8C81E6C-3D92-0619-CE78-4D411C548DE5}"/>
              </a:ext>
            </a:extLst>
          </p:cNvPr>
          <p:cNvSpPr txBox="1"/>
          <p:nvPr/>
        </p:nvSpPr>
        <p:spPr>
          <a:xfrm>
            <a:off x="316653" y="548619"/>
            <a:ext cx="734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has-qualifier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6A7BD7F1-80C5-E91C-3B05-B7AE4885894F}"/>
              </a:ext>
            </a:extLst>
          </p:cNvPr>
          <p:cNvSpPr txBox="1"/>
          <p:nvPr/>
        </p:nvSpPr>
        <p:spPr>
          <a:xfrm>
            <a:off x="296227" y="811366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AECD04A2-BFC2-4B36-D66F-459687414480}"/>
              </a:ext>
            </a:extLst>
          </p:cNvPr>
          <p:cNvSpPr txBox="1"/>
          <p:nvPr/>
        </p:nvSpPr>
        <p:spPr>
          <a:xfrm>
            <a:off x="348916" y="1054319"/>
            <a:ext cx="89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bearer 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0D8BA98-CFFE-3B34-F9CC-8613C241B1B9}"/>
              </a:ext>
            </a:extLst>
          </p:cNvPr>
          <p:cNvSpPr txBox="1"/>
          <p:nvPr/>
        </p:nvSpPr>
        <p:spPr>
          <a:xfrm>
            <a:off x="298177" y="1272403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integrates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8982221-A29F-B8C9-B3B1-905D3259828E}"/>
              </a:ext>
            </a:extLst>
          </p:cNvPr>
          <p:cNvSpPr txBox="1"/>
          <p:nvPr/>
        </p:nvSpPr>
        <p:spPr>
          <a:xfrm>
            <a:off x="477253" y="1714674"/>
            <a:ext cx="7552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>
                <a:solidFill>
                  <a:prstClr val="black"/>
                </a:solidFill>
                <a:latin typeface="Calibri" panose="020F0502020204030204"/>
              </a:rPr>
              <a:t>realizes</a:t>
            </a:r>
            <a:endParaRPr kumimoji="0" lang="en-US" sz="7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860760B-B12E-A921-8419-0F52310653DF}"/>
              </a:ext>
            </a:extLst>
          </p:cNvPr>
          <p:cNvSpPr txBox="1"/>
          <p:nvPr/>
        </p:nvSpPr>
        <p:spPr>
          <a:xfrm>
            <a:off x="131546" y="1913861"/>
            <a:ext cx="1027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 err="1">
                <a:solidFill>
                  <a:prstClr val="black"/>
                </a:solidFill>
                <a:latin typeface="Calibri" panose="020F0502020204030204"/>
              </a:rPr>
              <a:t>processed_by</a:t>
            </a:r>
            <a:endParaRPr kumimoji="0" lang="en-US" sz="7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3A2353E-E9BD-9078-AD14-FDC58C29BDAD}"/>
              </a:ext>
            </a:extLst>
          </p:cNvPr>
          <p:cNvCxnSpPr>
            <a:cxnSpLocks/>
          </p:cNvCxnSpPr>
          <p:nvPr/>
        </p:nvCxnSpPr>
        <p:spPr>
          <a:xfrm>
            <a:off x="266362" y="2077856"/>
            <a:ext cx="7951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54F73B-719C-2412-8A72-0644C001E04B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11734368" y="4817031"/>
            <a:ext cx="9655" cy="22301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>
            <a:extLst>
              <a:ext uri="{FF2B5EF4-FFF2-40B4-BE49-F238E27FC236}">
                <a16:creationId xmlns:a16="http://schemas.microsoft.com/office/drawing/2014/main" id="{0ECAC627-AFED-F923-595D-BE3F257F4927}"/>
              </a:ext>
            </a:extLst>
          </p:cNvPr>
          <p:cNvSpPr/>
          <p:nvPr/>
        </p:nvSpPr>
        <p:spPr>
          <a:xfrm>
            <a:off x="11240052" y="5013173"/>
            <a:ext cx="935241" cy="27520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Disability Status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70C4AED-1515-738A-630C-0C016AF7BEF3}"/>
              </a:ext>
            </a:extLst>
          </p:cNvPr>
          <p:cNvSpPr/>
          <p:nvPr/>
        </p:nvSpPr>
        <p:spPr>
          <a:xfrm rot="20314477">
            <a:off x="6253307" y="497033"/>
            <a:ext cx="704933" cy="490727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BE89-F15F-C9AD-BF63-7B48AC943C06}"/>
              </a:ext>
            </a:extLst>
          </p:cNvPr>
          <p:cNvSpPr txBox="1"/>
          <p:nvPr/>
        </p:nvSpPr>
        <p:spPr>
          <a:xfrm rot="20506164">
            <a:off x="6277188" y="673441"/>
            <a:ext cx="688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Facilitators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87A898-B3F8-84FE-75AA-8213780C661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95403" y="970804"/>
            <a:ext cx="57021" cy="5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172CB2-5072-6A97-CF56-751473B25C57}"/>
              </a:ext>
            </a:extLst>
          </p:cNvPr>
          <p:cNvSpPr txBox="1"/>
          <p:nvPr/>
        </p:nvSpPr>
        <p:spPr>
          <a:xfrm rot="1600561">
            <a:off x="7119930" y="1444322"/>
            <a:ext cx="9304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has -qualifier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9683B49-8CDC-6BBA-7B82-E8BB32080917}"/>
              </a:ext>
            </a:extLst>
          </p:cNvPr>
          <p:cNvSpPr txBox="1"/>
          <p:nvPr/>
        </p:nvSpPr>
        <p:spPr>
          <a:xfrm>
            <a:off x="8416794" y="4666838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875BEF5-4590-E4E7-FE77-CA96643D8398}"/>
              </a:ext>
            </a:extLst>
          </p:cNvPr>
          <p:cNvSpPr txBox="1"/>
          <p:nvPr/>
        </p:nvSpPr>
        <p:spPr>
          <a:xfrm>
            <a:off x="6459668" y="4581345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A30FF88-70A0-DD78-5FA2-1EF908E95D0F}"/>
              </a:ext>
            </a:extLst>
          </p:cNvPr>
          <p:cNvCxnSpPr>
            <a:cxnSpLocks/>
            <a:stCxn id="317" idx="1"/>
          </p:cNvCxnSpPr>
          <p:nvPr/>
        </p:nvCxnSpPr>
        <p:spPr>
          <a:xfrm flipH="1" flipV="1">
            <a:off x="8150785" y="5564251"/>
            <a:ext cx="2094010" cy="41196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081BF60-A69A-21A2-86B7-86D0A2A7C2B3}"/>
              </a:ext>
            </a:extLst>
          </p:cNvPr>
          <p:cNvSpPr txBox="1"/>
          <p:nvPr/>
        </p:nvSpPr>
        <p:spPr>
          <a:xfrm rot="19252165">
            <a:off x="9589237" y="5024441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D778759-89F3-109F-0913-CF075742164C}"/>
              </a:ext>
            </a:extLst>
          </p:cNvPr>
          <p:cNvCxnSpPr>
            <a:cxnSpLocks/>
            <a:stCxn id="613" idx="1"/>
            <a:endCxn id="52" idx="3"/>
          </p:cNvCxnSpPr>
          <p:nvPr/>
        </p:nvCxnSpPr>
        <p:spPr>
          <a:xfrm rot="10800000">
            <a:off x="5521407" y="4007492"/>
            <a:ext cx="699632" cy="1338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7CF8D8-A9B6-2732-81D4-28E02657917E}"/>
              </a:ext>
            </a:extLst>
          </p:cNvPr>
          <p:cNvGrpSpPr/>
          <p:nvPr/>
        </p:nvGrpSpPr>
        <p:grpSpPr>
          <a:xfrm>
            <a:off x="3099773" y="2508059"/>
            <a:ext cx="798430" cy="259832"/>
            <a:chOff x="6395481" y="4466587"/>
            <a:chExt cx="798430" cy="2598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546E3FF-C94F-DED5-E6AA-88E72C955233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288067-4E9A-5197-E4E3-63031231BF5B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B470F5-49FF-32AC-1734-D22206E6E2EC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3505566" y="1409380"/>
            <a:ext cx="427819" cy="1101055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E2F65A74-4976-F4FD-B74B-584132DE43AA}"/>
              </a:ext>
            </a:extLst>
          </p:cNvPr>
          <p:cNvSpPr txBox="1"/>
          <p:nvPr/>
        </p:nvSpPr>
        <p:spPr>
          <a:xfrm>
            <a:off x="3289483" y="178315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957CD26A-756D-A04D-1149-CA5187839B63}"/>
              </a:ext>
            </a:extLst>
          </p:cNvPr>
          <p:cNvGrpSpPr/>
          <p:nvPr/>
        </p:nvGrpSpPr>
        <p:grpSpPr>
          <a:xfrm>
            <a:off x="7292270" y="106855"/>
            <a:ext cx="798430" cy="259832"/>
            <a:chOff x="6395481" y="4466587"/>
            <a:chExt cx="798430" cy="259832"/>
          </a:xfrm>
        </p:grpSpPr>
        <p:sp>
          <p:nvSpPr>
            <p:cNvPr id="570" name="Rectangle: Rounded Corners 569">
              <a:extLst>
                <a:ext uri="{FF2B5EF4-FFF2-40B4-BE49-F238E27FC236}">
                  <a16:creationId xmlns:a16="http://schemas.microsoft.com/office/drawing/2014/main" id="{79290719-57DF-017D-9738-530B2215A769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u="sng">
                  <a:solidFill>
                    <a:prstClr val="black"/>
                  </a:solidFill>
                  <a:latin typeface="Calibri" panose="020F0502020204030204"/>
                </a:rPr>
                <a:t>Person</a:t>
              </a:r>
              <a:endParaRPr kumimoji="0" lang="en-US" sz="800" b="1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711F91-D610-D6ED-9975-DEEE32335B99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983561F-5D16-39DF-CA86-A4E62D6EE8B0}"/>
              </a:ext>
            </a:extLst>
          </p:cNvPr>
          <p:cNvSpPr/>
          <p:nvPr/>
        </p:nvSpPr>
        <p:spPr>
          <a:xfrm>
            <a:off x="6971725" y="4489935"/>
            <a:ext cx="130915" cy="82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9AE2DD46-578B-3118-50B5-94ECC9965A77}"/>
              </a:ext>
            </a:extLst>
          </p:cNvPr>
          <p:cNvSpPr/>
          <p:nvPr/>
        </p:nvSpPr>
        <p:spPr>
          <a:xfrm>
            <a:off x="7027402" y="3704615"/>
            <a:ext cx="1657316" cy="34977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6F3F057-9206-100C-82DB-BC3A7E550D69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H="1">
            <a:off x="3099772" y="234110"/>
            <a:ext cx="4192497" cy="2401204"/>
          </a:xfrm>
          <a:prstGeom prst="curvedConnector3">
            <a:avLst>
              <a:gd name="adj1" fmla="val -54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ctor: Curved 522">
            <a:extLst>
              <a:ext uri="{FF2B5EF4-FFF2-40B4-BE49-F238E27FC236}">
                <a16:creationId xmlns:a16="http://schemas.microsoft.com/office/drawing/2014/main" id="{70D1B336-0251-0BED-18D0-CFFE46BF31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67455" y="1485394"/>
            <a:ext cx="3067636" cy="8195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66A9E96-4FF5-454D-FF22-BE38D7D70CE6}"/>
              </a:ext>
            </a:extLst>
          </p:cNvPr>
          <p:cNvSpPr/>
          <p:nvPr/>
        </p:nvSpPr>
        <p:spPr>
          <a:xfrm>
            <a:off x="5948368" y="2519343"/>
            <a:ext cx="54259" cy="131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08281D-3804-5511-D543-01C213631BD3}"/>
              </a:ext>
            </a:extLst>
          </p:cNvPr>
          <p:cNvCxnSpPr>
            <a:cxnSpLocks/>
          </p:cNvCxnSpPr>
          <p:nvPr/>
        </p:nvCxnSpPr>
        <p:spPr>
          <a:xfrm flipV="1">
            <a:off x="5232599" y="2261616"/>
            <a:ext cx="1808570" cy="151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D15815D-ABEA-8002-BE08-6436DEB285AB}"/>
              </a:ext>
            </a:extLst>
          </p:cNvPr>
          <p:cNvCxnSpPr>
            <a:cxnSpLocks/>
            <a:stCxn id="420" idx="4"/>
            <a:endCxn id="84" idx="2"/>
          </p:cNvCxnSpPr>
          <p:nvPr/>
        </p:nvCxnSpPr>
        <p:spPr>
          <a:xfrm rot="16200000" flipH="1">
            <a:off x="5802561" y="1988670"/>
            <a:ext cx="1787956" cy="7671445"/>
          </a:xfrm>
          <a:prstGeom prst="bentConnector3">
            <a:avLst>
              <a:gd name="adj1" fmla="val 105462"/>
            </a:avLst>
          </a:prstGeom>
          <a:ln w="28575" cmpd="sng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2A07DDCB-C55B-68D5-BED2-CFC24F809E5B}"/>
              </a:ext>
            </a:extLst>
          </p:cNvPr>
          <p:cNvCxnSpPr>
            <a:cxnSpLocks/>
            <a:stCxn id="249" idx="1"/>
            <a:endCxn id="263" idx="5"/>
          </p:cNvCxnSpPr>
          <p:nvPr/>
        </p:nvCxnSpPr>
        <p:spPr>
          <a:xfrm flipH="1" flipV="1">
            <a:off x="8518986" y="3879500"/>
            <a:ext cx="451586" cy="458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0EE6993E-1BF8-9D8F-7AC9-DDA3F7DD8E89}"/>
              </a:ext>
            </a:extLst>
          </p:cNvPr>
          <p:cNvSpPr txBox="1"/>
          <p:nvPr/>
        </p:nvSpPr>
        <p:spPr>
          <a:xfrm flipH="1">
            <a:off x="8751426" y="3904677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BBD7BD-C012-4768-6CF4-191B8D3C0CF8}"/>
              </a:ext>
            </a:extLst>
          </p:cNvPr>
          <p:cNvSpPr/>
          <p:nvPr/>
        </p:nvSpPr>
        <p:spPr>
          <a:xfrm>
            <a:off x="5172168" y="4971363"/>
            <a:ext cx="849766" cy="253394"/>
          </a:xfrm>
          <a:prstGeom prst="roundRect">
            <a:avLst>
              <a:gd name="adj" fmla="val 9909"/>
            </a:avLst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7845FEB-8717-76A7-9580-DFC0473FB7E3}"/>
              </a:ext>
            </a:extLst>
          </p:cNvPr>
          <p:cNvCxnSpPr>
            <a:cxnSpLocks/>
          </p:cNvCxnSpPr>
          <p:nvPr/>
        </p:nvCxnSpPr>
        <p:spPr>
          <a:xfrm rot="10800000">
            <a:off x="4717855" y="4697694"/>
            <a:ext cx="454312" cy="1054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1A752B-7AAD-4C96-7D09-1FF4E2AEC0C7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714142" y="4770716"/>
            <a:ext cx="458027" cy="32734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E010EBA-0524-ABC6-5C97-83D0899861CF}"/>
              </a:ext>
            </a:extLst>
          </p:cNvPr>
          <p:cNvCxnSpPr>
            <a:cxnSpLocks/>
            <a:stCxn id="271" idx="6"/>
            <a:endCxn id="34" idx="2"/>
          </p:cNvCxnSpPr>
          <p:nvPr/>
        </p:nvCxnSpPr>
        <p:spPr>
          <a:xfrm flipV="1">
            <a:off x="4729726" y="4491644"/>
            <a:ext cx="449478" cy="11458"/>
          </a:xfrm>
          <a:prstGeom prst="bentConnector3">
            <a:avLst>
              <a:gd name="adj1" fmla="val 1497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: Rounded Corners 507">
            <a:extLst>
              <a:ext uri="{FF2B5EF4-FFF2-40B4-BE49-F238E27FC236}">
                <a16:creationId xmlns:a16="http://schemas.microsoft.com/office/drawing/2014/main" id="{1EC7CE6C-9F4D-4F57-1488-FDAB63F0E5F0}"/>
              </a:ext>
            </a:extLst>
          </p:cNvPr>
          <p:cNvSpPr/>
          <p:nvPr/>
        </p:nvSpPr>
        <p:spPr>
          <a:xfrm>
            <a:off x="3804108" y="5296462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</a:t>
            </a: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Performance</a:t>
            </a:r>
            <a:endParaRPr kumimoji="0" lang="en-US" sz="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CD538099-3F0C-9084-3FBD-B008D4CFF14E}"/>
              </a:ext>
            </a:extLst>
          </p:cNvPr>
          <p:cNvCxnSpPr>
            <a:cxnSpLocks/>
            <a:stCxn id="340" idx="0"/>
          </p:cNvCxnSpPr>
          <p:nvPr/>
        </p:nvCxnSpPr>
        <p:spPr>
          <a:xfrm flipH="1" flipV="1">
            <a:off x="5298943" y="4081882"/>
            <a:ext cx="2767" cy="162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Pentagon 524">
            <a:extLst>
              <a:ext uri="{FF2B5EF4-FFF2-40B4-BE49-F238E27FC236}">
                <a16:creationId xmlns:a16="http://schemas.microsoft.com/office/drawing/2014/main" id="{64BE63D3-A669-6330-E0FA-FBAE863D1BE8}"/>
              </a:ext>
            </a:extLst>
          </p:cNvPr>
          <p:cNvSpPr/>
          <p:nvPr/>
        </p:nvSpPr>
        <p:spPr>
          <a:xfrm>
            <a:off x="5001379" y="5296398"/>
            <a:ext cx="1070939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84203F97-5ECA-7B7B-0199-C883C865F45C}"/>
              </a:ext>
            </a:extLst>
          </p:cNvPr>
          <p:cNvCxnSpPr>
            <a:cxnSpLocks/>
            <a:stCxn id="508" idx="3"/>
            <a:endCxn id="525" idx="1"/>
          </p:cNvCxnSpPr>
          <p:nvPr/>
        </p:nvCxnSpPr>
        <p:spPr>
          <a:xfrm flipV="1">
            <a:off x="4842218" y="5466481"/>
            <a:ext cx="159162" cy="512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836A072C-0C89-FA81-9923-284CD37683AD}"/>
              </a:ext>
            </a:extLst>
          </p:cNvPr>
          <p:cNvGrpSpPr/>
          <p:nvPr/>
        </p:nvGrpSpPr>
        <p:grpSpPr>
          <a:xfrm rot="10800000">
            <a:off x="4972026" y="6277749"/>
            <a:ext cx="561243" cy="290067"/>
            <a:chOff x="5062484" y="5322799"/>
            <a:chExt cx="561243" cy="290067"/>
          </a:xfrm>
        </p:grpSpPr>
        <p:sp>
          <p:nvSpPr>
            <p:cNvPr id="536" name="Pentagon 535">
              <a:extLst>
                <a:ext uri="{FF2B5EF4-FFF2-40B4-BE49-F238E27FC236}">
                  <a16:creationId xmlns:a16="http://schemas.microsoft.com/office/drawing/2014/main" id="{900747D3-52BC-EC7A-3721-0EA5DA524117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72798EA9-5F79-8EE4-99E2-FAB86A5C5569}"/>
                </a:ext>
              </a:extLst>
            </p:cNvPr>
            <p:cNvSpPr txBox="1"/>
            <p:nvPr/>
          </p:nvSpPr>
          <p:spPr>
            <a:xfrm rot="10800000">
              <a:off x="5062484" y="5379372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Independence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6816-0465-15FB-225E-E3F1FF120013}"/>
              </a:ext>
            </a:extLst>
          </p:cNvPr>
          <p:cNvGrpSpPr/>
          <p:nvPr/>
        </p:nvGrpSpPr>
        <p:grpSpPr>
          <a:xfrm rot="10800000">
            <a:off x="5591280" y="6272903"/>
            <a:ext cx="562062" cy="290067"/>
            <a:chOff x="5209811" y="4990854"/>
            <a:chExt cx="562062" cy="290067"/>
          </a:xfrm>
        </p:grpSpPr>
        <p:sp>
          <p:nvSpPr>
            <p:cNvPr id="551" name="Pentagon 550">
              <a:extLst>
                <a:ext uri="{FF2B5EF4-FFF2-40B4-BE49-F238E27FC236}">
                  <a16:creationId xmlns:a16="http://schemas.microsoft.com/office/drawing/2014/main" id="{F13A43CC-A34C-069D-2DE0-C5C84EBD9942}"/>
                </a:ext>
              </a:extLst>
            </p:cNvPr>
            <p:cNvSpPr/>
            <p:nvPr/>
          </p:nvSpPr>
          <p:spPr>
            <a:xfrm>
              <a:off x="5314290" y="4990854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8EF9CD53-7BF0-B528-2F83-93089970E1DA}"/>
                </a:ext>
              </a:extLst>
            </p:cNvPr>
            <p:cNvSpPr txBox="1"/>
            <p:nvPr/>
          </p:nvSpPr>
          <p:spPr>
            <a:xfrm rot="10800000">
              <a:off x="5209811" y="5053164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>
                  <a:solidFill>
                    <a:schemeClr val="bg1"/>
                  </a:solidFill>
                </a:rPr>
                <a:t>Assistance</a:t>
              </a: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8C47BD72-CDAF-935C-21E4-FE3E4A6BCD2B}"/>
              </a:ext>
            </a:extLst>
          </p:cNvPr>
          <p:cNvGrpSpPr/>
          <p:nvPr/>
        </p:nvGrpSpPr>
        <p:grpSpPr>
          <a:xfrm>
            <a:off x="5276278" y="5866032"/>
            <a:ext cx="561243" cy="290067"/>
            <a:chOff x="5079554" y="5322799"/>
            <a:chExt cx="561243" cy="290067"/>
          </a:xfrm>
        </p:grpSpPr>
        <p:sp>
          <p:nvSpPr>
            <p:cNvPr id="562" name="Pentagon 561">
              <a:extLst>
                <a:ext uri="{FF2B5EF4-FFF2-40B4-BE49-F238E27FC236}">
                  <a16:creationId xmlns:a16="http://schemas.microsoft.com/office/drawing/2014/main" id="{BC391784-49A7-8DDE-6803-524D13393FF0}"/>
                </a:ext>
              </a:extLst>
            </p:cNvPr>
            <p:cNvSpPr/>
            <p:nvPr/>
          </p:nvSpPr>
          <p:spPr>
            <a:xfrm>
              <a:off x="5111395" y="5322799"/>
              <a:ext cx="457583" cy="290067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038AA9E1-780F-AA98-B347-E7173CD97907}"/>
                </a:ext>
              </a:extLst>
            </p:cNvPr>
            <p:cNvSpPr txBox="1"/>
            <p:nvPr/>
          </p:nvSpPr>
          <p:spPr>
            <a:xfrm>
              <a:off x="5079554" y="5343979"/>
              <a:ext cx="561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Level of Performance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3682483-691F-B1CB-DF1D-65F6187860A7}"/>
              </a:ext>
            </a:extLst>
          </p:cNvPr>
          <p:cNvGrpSpPr/>
          <p:nvPr/>
        </p:nvGrpSpPr>
        <p:grpSpPr>
          <a:xfrm rot="160248">
            <a:off x="5258813" y="6488154"/>
            <a:ext cx="561243" cy="215504"/>
            <a:chOff x="4817898" y="5460467"/>
            <a:chExt cx="561243" cy="215504"/>
          </a:xfrm>
        </p:grpSpPr>
        <p:sp>
          <p:nvSpPr>
            <p:cNvPr id="67" name="Pentagon 66">
              <a:extLst>
                <a:ext uri="{FF2B5EF4-FFF2-40B4-BE49-F238E27FC236}">
                  <a16:creationId xmlns:a16="http://schemas.microsoft.com/office/drawing/2014/main" id="{50593C33-EDEC-55C7-308A-8CA8E2720CBC}"/>
                </a:ext>
              </a:extLst>
            </p:cNvPr>
            <p:cNvSpPr/>
            <p:nvPr/>
          </p:nvSpPr>
          <p:spPr>
            <a:xfrm rot="21439752">
              <a:off x="4901989" y="5460467"/>
              <a:ext cx="394902" cy="215504"/>
            </a:xfrm>
            <a:prstGeom prst="pentagon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10754C-31ED-F51F-DBCC-A0FEA5EEB7F3}"/>
                </a:ext>
              </a:extLst>
            </p:cNvPr>
            <p:cNvSpPr txBox="1"/>
            <p:nvPr/>
          </p:nvSpPr>
          <p:spPr>
            <a:xfrm rot="21439752">
              <a:off x="4817898" y="5496675"/>
              <a:ext cx="5612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1AB54B4-CB8C-E177-A57B-AFD4BFD36429}"/>
              </a:ext>
            </a:extLst>
          </p:cNvPr>
          <p:cNvCxnSpPr>
            <a:cxnSpLocks/>
            <a:endCxn id="525" idx="3"/>
          </p:cNvCxnSpPr>
          <p:nvPr/>
        </p:nvCxnSpPr>
        <p:spPr>
          <a:xfrm rot="16200000" flipV="1">
            <a:off x="5474705" y="5803826"/>
            <a:ext cx="124350" cy="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F5E6166-9826-13A4-6F65-852A46BD93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20089" y="6072921"/>
            <a:ext cx="116804" cy="283160"/>
          </a:xfrm>
          <a:prstGeom prst="bentConnector3">
            <a:avLst>
              <a:gd name="adj1" fmla="val 50000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692336F-70BE-65D9-7859-18B001C7DA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35413" y="6076252"/>
            <a:ext cx="121650" cy="281345"/>
          </a:xfrm>
          <a:prstGeom prst="bentConnector3">
            <a:avLst>
              <a:gd name="adj1" fmla="val 50000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67E0421-C835-2741-5C15-03106CC67F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2584" y="6320426"/>
            <a:ext cx="332098" cy="3443"/>
          </a:xfrm>
          <a:prstGeom prst="bentConnector3">
            <a:avLst>
              <a:gd name="adj1" fmla="val 50000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BB4BFB2-A053-4C46-09F9-F24F320A097A}"/>
              </a:ext>
            </a:extLst>
          </p:cNvPr>
          <p:cNvSpPr/>
          <p:nvPr/>
        </p:nvSpPr>
        <p:spPr>
          <a:xfrm>
            <a:off x="2910470" y="5009125"/>
            <a:ext cx="724259" cy="35585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Self Reported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Functioning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C69531C-BF86-6576-BAE9-2C30E4940665}"/>
              </a:ext>
            </a:extLst>
          </p:cNvPr>
          <p:cNvSpPr/>
          <p:nvPr/>
        </p:nvSpPr>
        <p:spPr>
          <a:xfrm>
            <a:off x="2910470" y="3904899"/>
            <a:ext cx="716726" cy="347378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Observed By Others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80213F-8B52-FB60-259E-13B1DF78A1D7}"/>
              </a:ext>
            </a:extLst>
          </p:cNvPr>
          <p:cNvCxnSpPr>
            <a:cxnSpLocks/>
            <a:endCxn id="508" idx="0"/>
          </p:cNvCxnSpPr>
          <p:nvPr/>
        </p:nvCxnSpPr>
        <p:spPr>
          <a:xfrm flipH="1">
            <a:off x="4323163" y="4786809"/>
            <a:ext cx="10723" cy="509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08BCAE-E13A-DD59-36BD-7C77B4113909}"/>
              </a:ext>
            </a:extLst>
          </p:cNvPr>
          <p:cNvSpPr txBox="1"/>
          <p:nvPr/>
        </p:nvSpPr>
        <p:spPr>
          <a:xfrm>
            <a:off x="4263540" y="4952428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i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 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B5BB77-B8FB-C1BC-3065-D5200729AE4B}"/>
              </a:ext>
            </a:extLst>
          </p:cNvPr>
          <p:cNvSpPr txBox="1"/>
          <p:nvPr/>
        </p:nvSpPr>
        <p:spPr>
          <a:xfrm>
            <a:off x="4737209" y="554360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qualifier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4A29603-D37F-A0E1-2368-23571D60544C}"/>
              </a:ext>
            </a:extLst>
          </p:cNvPr>
          <p:cNvSpPr/>
          <p:nvPr/>
        </p:nvSpPr>
        <p:spPr>
          <a:xfrm>
            <a:off x="2838160" y="4306995"/>
            <a:ext cx="797896" cy="276999"/>
          </a:xfrm>
          <a:prstGeom prst="roundRect">
            <a:avLst>
              <a:gd name="adj" fmla="val 0"/>
            </a:avLst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EB4FC9-FBE9-E5A9-F567-22453CC2E1D0}"/>
              </a:ext>
            </a:extLst>
          </p:cNvPr>
          <p:cNvCxnSpPr>
            <a:cxnSpLocks/>
            <a:stCxn id="82" idx="3"/>
            <a:endCxn id="264" idx="2"/>
          </p:cNvCxnSpPr>
          <p:nvPr/>
        </p:nvCxnSpPr>
        <p:spPr>
          <a:xfrm flipV="1">
            <a:off x="3634729" y="4744657"/>
            <a:ext cx="294893" cy="44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908CC-6C30-E6BA-4807-EECA084261A8}"/>
              </a:ext>
            </a:extLst>
          </p:cNvPr>
          <p:cNvCxnSpPr>
            <a:cxnSpLocks/>
            <a:stCxn id="88" idx="3"/>
            <a:endCxn id="243" idx="2"/>
          </p:cNvCxnSpPr>
          <p:nvPr/>
        </p:nvCxnSpPr>
        <p:spPr>
          <a:xfrm>
            <a:off x="3627196" y="4078588"/>
            <a:ext cx="306189" cy="430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A377967-238F-2B52-D29A-C5D89FDBA442}"/>
              </a:ext>
            </a:extLst>
          </p:cNvPr>
          <p:cNvSpPr/>
          <p:nvPr/>
        </p:nvSpPr>
        <p:spPr>
          <a:xfrm>
            <a:off x="1212138" y="4979931"/>
            <a:ext cx="1397339" cy="276204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Life Activities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5E4F390-24E2-55FC-EAD9-89EF9109DA06}"/>
              </a:ext>
            </a:extLst>
          </p:cNvPr>
          <p:cNvSpPr/>
          <p:nvPr/>
        </p:nvSpPr>
        <p:spPr>
          <a:xfrm>
            <a:off x="1205345" y="4620341"/>
            <a:ext cx="1403074" cy="298961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Self_Care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Activities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19A068D-E288-133A-AA8B-DB0CEBBA3C57}"/>
              </a:ext>
            </a:extLst>
          </p:cNvPr>
          <p:cNvSpPr/>
          <p:nvPr/>
        </p:nvSpPr>
        <p:spPr>
          <a:xfrm>
            <a:off x="1214871" y="5313176"/>
            <a:ext cx="1409191" cy="420730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Interpersonal Interactions and Relationships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389C66F-BEDC-8B65-E31E-5EF41A6B6253}"/>
              </a:ext>
            </a:extLst>
          </p:cNvPr>
          <p:cNvSpPr/>
          <p:nvPr/>
        </p:nvSpPr>
        <p:spPr>
          <a:xfrm>
            <a:off x="1210917" y="4302142"/>
            <a:ext cx="1403074" cy="261350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Mobility Activities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AC867C8-39EE-FA74-84C7-00734EC7EA74}"/>
              </a:ext>
            </a:extLst>
          </p:cNvPr>
          <p:cNvSpPr/>
          <p:nvPr/>
        </p:nvSpPr>
        <p:spPr>
          <a:xfrm>
            <a:off x="1209644" y="3968313"/>
            <a:ext cx="1397339" cy="280272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Activities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C9226A-B179-F9FD-2045-2A805EC673B4}"/>
              </a:ext>
            </a:extLst>
          </p:cNvPr>
          <p:cNvCxnSpPr>
            <a:cxnSpLocks/>
            <a:stCxn id="109" idx="3"/>
            <a:endCxn id="94" idx="1"/>
          </p:cNvCxnSpPr>
          <p:nvPr/>
        </p:nvCxnSpPr>
        <p:spPr>
          <a:xfrm>
            <a:off x="2606983" y="4108449"/>
            <a:ext cx="231177" cy="337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3BCF361-A75A-CEEE-A2B1-756D6DD68A35}"/>
              </a:ext>
            </a:extLst>
          </p:cNvPr>
          <p:cNvCxnSpPr>
            <a:cxnSpLocks/>
            <a:stCxn id="106" idx="3"/>
            <a:endCxn id="94" idx="1"/>
          </p:cNvCxnSpPr>
          <p:nvPr/>
        </p:nvCxnSpPr>
        <p:spPr>
          <a:xfrm flipV="1">
            <a:off x="2608419" y="4445495"/>
            <a:ext cx="229741" cy="324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3C4CA2-63C5-84E0-CDE0-B880E00A2906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 flipV="1">
            <a:off x="2624062" y="4445495"/>
            <a:ext cx="214098" cy="1078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AB6C945-125A-F88B-3CDB-C240CC8ADB49}"/>
              </a:ext>
            </a:extLst>
          </p:cNvPr>
          <p:cNvSpPr/>
          <p:nvPr/>
        </p:nvSpPr>
        <p:spPr>
          <a:xfrm>
            <a:off x="1209591" y="3532900"/>
            <a:ext cx="1397337" cy="372946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&amp; Applying Knowledge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752318A-759F-C920-7864-6F075C3FF962}"/>
              </a:ext>
            </a:extLst>
          </p:cNvPr>
          <p:cNvSpPr/>
          <p:nvPr/>
        </p:nvSpPr>
        <p:spPr>
          <a:xfrm>
            <a:off x="1200124" y="5827135"/>
            <a:ext cx="1426859" cy="395296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Life Areas Activities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C6D7D1E-164C-B708-007C-81C11E52D0BE}"/>
              </a:ext>
            </a:extLst>
          </p:cNvPr>
          <p:cNvSpPr/>
          <p:nvPr/>
        </p:nvSpPr>
        <p:spPr>
          <a:xfrm>
            <a:off x="1205344" y="6286684"/>
            <a:ext cx="1435209" cy="395297"/>
          </a:xfrm>
          <a:prstGeom prst="roundRect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Community, Social and   Civic Life Activities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EF1FA06-02E7-0CA5-BEC4-28067D8FFC0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2626983" y="4801393"/>
            <a:ext cx="211177" cy="1223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1D6E73-96C6-7EB5-817C-18849F4B9439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2640553" y="4801393"/>
            <a:ext cx="197607" cy="168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D027355-3FB8-86E6-43B1-88BC9E43BB0F}"/>
              </a:ext>
            </a:extLst>
          </p:cNvPr>
          <p:cNvCxnSpPr>
            <a:cxnSpLocks/>
            <a:stCxn id="118" idx="3"/>
            <a:endCxn id="94" idx="1"/>
          </p:cNvCxnSpPr>
          <p:nvPr/>
        </p:nvCxnSpPr>
        <p:spPr>
          <a:xfrm>
            <a:off x="2606928" y="3719373"/>
            <a:ext cx="231232" cy="726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64CA3B1-A281-9194-C091-C9A24F1BA8D4}"/>
              </a:ext>
            </a:extLst>
          </p:cNvPr>
          <p:cNvCxnSpPr>
            <a:cxnSpLocks/>
            <a:stCxn id="108" idx="3"/>
            <a:endCxn id="94" idx="1"/>
          </p:cNvCxnSpPr>
          <p:nvPr/>
        </p:nvCxnSpPr>
        <p:spPr>
          <a:xfrm>
            <a:off x="2613991" y="4432817"/>
            <a:ext cx="224169" cy="1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7D0195-ACEF-8514-FBA1-5D21093FBF8E}"/>
              </a:ext>
            </a:extLst>
          </p:cNvPr>
          <p:cNvCxnSpPr>
            <a:cxnSpLocks/>
            <a:stCxn id="105" idx="3"/>
            <a:endCxn id="94" idx="1"/>
          </p:cNvCxnSpPr>
          <p:nvPr/>
        </p:nvCxnSpPr>
        <p:spPr>
          <a:xfrm flipV="1">
            <a:off x="2609477" y="4445495"/>
            <a:ext cx="228683" cy="672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Pentagon 157">
            <a:extLst>
              <a:ext uri="{FF2B5EF4-FFF2-40B4-BE49-F238E27FC236}">
                <a16:creationId xmlns:a16="http://schemas.microsoft.com/office/drawing/2014/main" id="{29DEC74C-B8C3-971F-2117-7D6C85E26998}"/>
              </a:ext>
            </a:extLst>
          </p:cNvPr>
          <p:cNvSpPr/>
          <p:nvPr/>
        </p:nvSpPr>
        <p:spPr>
          <a:xfrm>
            <a:off x="96369" y="4859810"/>
            <a:ext cx="779934" cy="508776"/>
          </a:xfrm>
          <a:prstGeom prst="pentagon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Tasks and Demands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BCECB44-C2E1-6D88-D390-EF931D6863DD}"/>
              </a:ext>
            </a:extLst>
          </p:cNvPr>
          <p:cNvCxnSpPr>
            <a:cxnSpLocks/>
            <a:stCxn id="158" idx="5"/>
            <a:endCxn id="118" idx="1"/>
          </p:cNvCxnSpPr>
          <p:nvPr/>
        </p:nvCxnSpPr>
        <p:spPr>
          <a:xfrm flipV="1">
            <a:off x="876302" y="3719373"/>
            <a:ext cx="333289" cy="1334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7F6DFA6-62B5-40EC-0F26-49902BF384E5}"/>
              </a:ext>
            </a:extLst>
          </p:cNvPr>
          <p:cNvCxnSpPr>
            <a:cxnSpLocks/>
            <a:stCxn id="158" idx="5"/>
            <a:endCxn id="106" idx="1"/>
          </p:cNvCxnSpPr>
          <p:nvPr/>
        </p:nvCxnSpPr>
        <p:spPr>
          <a:xfrm flipV="1">
            <a:off x="876302" y="4769822"/>
            <a:ext cx="329043" cy="284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D2B7A1-CA54-C2E6-A5D1-C8391C35A763}"/>
              </a:ext>
            </a:extLst>
          </p:cNvPr>
          <p:cNvCxnSpPr>
            <a:cxnSpLocks/>
            <a:stCxn id="158" idx="5"/>
            <a:endCxn id="105" idx="1"/>
          </p:cNvCxnSpPr>
          <p:nvPr/>
        </p:nvCxnSpPr>
        <p:spPr>
          <a:xfrm>
            <a:off x="876302" y="5054145"/>
            <a:ext cx="335836" cy="63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94C51D4-98EC-9527-F7AC-B25C75F56D2A}"/>
              </a:ext>
            </a:extLst>
          </p:cNvPr>
          <p:cNvCxnSpPr>
            <a:cxnSpLocks/>
            <a:stCxn id="158" idx="5"/>
            <a:endCxn id="107" idx="1"/>
          </p:cNvCxnSpPr>
          <p:nvPr/>
        </p:nvCxnSpPr>
        <p:spPr>
          <a:xfrm>
            <a:off x="876302" y="5054145"/>
            <a:ext cx="338569" cy="469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5A9606-CF14-5D74-974E-13FD43187D6F}"/>
              </a:ext>
            </a:extLst>
          </p:cNvPr>
          <p:cNvCxnSpPr>
            <a:cxnSpLocks/>
            <a:stCxn id="158" idx="5"/>
            <a:endCxn id="120" idx="1"/>
          </p:cNvCxnSpPr>
          <p:nvPr/>
        </p:nvCxnSpPr>
        <p:spPr>
          <a:xfrm>
            <a:off x="876302" y="5054145"/>
            <a:ext cx="323822" cy="970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7F00339-9B2C-5A71-A334-1973E2C55104}"/>
              </a:ext>
            </a:extLst>
          </p:cNvPr>
          <p:cNvCxnSpPr>
            <a:cxnSpLocks/>
            <a:stCxn id="158" idx="5"/>
            <a:endCxn id="124" idx="1"/>
          </p:cNvCxnSpPr>
          <p:nvPr/>
        </p:nvCxnSpPr>
        <p:spPr>
          <a:xfrm>
            <a:off x="876302" y="5054145"/>
            <a:ext cx="329042" cy="1430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02BFE51-18DE-4F2A-DA3B-571FB298DBD7}"/>
              </a:ext>
            </a:extLst>
          </p:cNvPr>
          <p:cNvCxnSpPr>
            <a:cxnSpLocks/>
            <a:stCxn id="158" idx="5"/>
            <a:endCxn id="109" idx="1"/>
          </p:cNvCxnSpPr>
          <p:nvPr/>
        </p:nvCxnSpPr>
        <p:spPr>
          <a:xfrm flipV="1">
            <a:off x="876302" y="4108449"/>
            <a:ext cx="333342" cy="945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967C6CC-8D02-A018-F385-AED37E26C186}"/>
              </a:ext>
            </a:extLst>
          </p:cNvPr>
          <p:cNvCxnSpPr>
            <a:cxnSpLocks/>
            <a:stCxn id="158" idx="5"/>
            <a:endCxn id="108" idx="1"/>
          </p:cNvCxnSpPr>
          <p:nvPr/>
        </p:nvCxnSpPr>
        <p:spPr>
          <a:xfrm flipV="1">
            <a:off x="876302" y="4432817"/>
            <a:ext cx="334615" cy="621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195AFE-0C9E-9398-EA9F-B4150B54FB69}"/>
              </a:ext>
            </a:extLst>
          </p:cNvPr>
          <p:cNvSpPr txBox="1"/>
          <p:nvPr/>
        </p:nvSpPr>
        <p:spPr>
          <a:xfrm>
            <a:off x="582437" y="4284472"/>
            <a:ext cx="56943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err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6378B3-17CD-1B52-BBA9-DC2EED249A78}"/>
              </a:ext>
            </a:extLst>
          </p:cNvPr>
          <p:cNvCxnSpPr>
            <a:cxnSpLocks/>
          </p:cNvCxnSpPr>
          <p:nvPr/>
        </p:nvCxnSpPr>
        <p:spPr>
          <a:xfrm flipV="1">
            <a:off x="4465666" y="3505646"/>
            <a:ext cx="699004" cy="204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DEB4668-F8E5-D425-723B-AEF57D789A7F}"/>
              </a:ext>
            </a:extLst>
          </p:cNvPr>
          <p:cNvSpPr txBox="1"/>
          <p:nvPr/>
        </p:nvSpPr>
        <p:spPr>
          <a:xfrm flipH="1">
            <a:off x="4540840" y="3374554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err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95B3408F-494F-C78B-9D8D-813B8066B92D}"/>
              </a:ext>
            </a:extLst>
          </p:cNvPr>
          <p:cNvCxnSpPr>
            <a:cxnSpLocks/>
            <a:endCxn id="88" idx="0"/>
          </p:cNvCxnSpPr>
          <p:nvPr/>
        </p:nvCxnSpPr>
        <p:spPr>
          <a:xfrm rot="5400000">
            <a:off x="2812746" y="3218656"/>
            <a:ext cx="1142331" cy="230155"/>
          </a:xfrm>
          <a:prstGeom prst="bentConnector3">
            <a:avLst>
              <a:gd name="adj1" fmla="val 27199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1C5D88B-13B1-3524-51A6-82EF89D7EA55}"/>
              </a:ext>
            </a:extLst>
          </p:cNvPr>
          <p:cNvSpPr txBox="1"/>
          <p:nvPr/>
        </p:nvSpPr>
        <p:spPr>
          <a:xfrm flipH="1">
            <a:off x="3745400" y="6610649"/>
            <a:ext cx="59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 of</a:t>
            </a:r>
          </a:p>
        </p:txBody>
      </p: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48B5EFE1-161D-2EC0-29F8-16C65096201B}"/>
              </a:ext>
            </a:extLst>
          </p:cNvPr>
          <p:cNvCxnSpPr>
            <a:cxnSpLocks/>
            <a:stCxn id="94" idx="3"/>
            <a:endCxn id="245" idx="2"/>
          </p:cNvCxnSpPr>
          <p:nvPr/>
        </p:nvCxnSpPr>
        <p:spPr>
          <a:xfrm>
            <a:off x="3636056" y="4445495"/>
            <a:ext cx="293210" cy="142763"/>
          </a:xfrm>
          <a:prstGeom prst="bentConnector3">
            <a:avLst>
              <a:gd name="adj1" fmla="val 50000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or: Elbow 585">
            <a:extLst>
              <a:ext uri="{FF2B5EF4-FFF2-40B4-BE49-F238E27FC236}">
                <a16:creationId xmlns:a16="http://schemas.microsoft.com/office/drawing/2014/main" id="{6C3FF1AD-0440-41CA-4E75-8C0218C56810}"/>
              </a:ext>
            </a:extLst>
          </p:cNvPr>
          <p:cNvCxnSpPr>
            <a:cxnSpLocks/>
            <a:endCxn id="257" idx="2"/>
          </p:cNvCxnSpPr>
          <p:nvPr/>
        </p:nvCxnSpPr>
        <p:spPr>
          <a:xfrm flipV="1">
            <a:off x="3636056" y="4673209"/>
            <a:ext cx="293669" cy="128184"/>
          </a:xfrm>
          <a:prstGeom prst="bentConnector3">
            <a:avLst>
              <a:gd name="adj1" fmla="val 180961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07A7D6EA-0AE8-40F5-41B2-434E2CD9DBDB}"/>
              </a:ext>
            </a:extLst>
          </p:cNvPr>
          <p:cNvSpPr txBox="1"/>
          <p:nvPr/>
        </p:nvSpPr>
        <p:spPr>
          <a:xfrm>
            <a:off x="8181347" y="4397263"/>
            <a:ext cx="606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has agent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0" name="Connector: Elbow 609">
            <a:extLst>
              <a:ext uri="{FF2B5EF4-FFF2-40B4-BE49-F238E27FC236}">
                <a16:creationId xmlns:a16="http://schemas.microsoft.com/office/drawing/2014/main" id="{90B56C0E-92F0-D0F7-F3E6-83CDB2A9B132}"/>
              </a:ext>
            </a:extLst>
          </p:cNvPr>
          <p:cNvCxnSpPr>
            <a:cxnSpLocks/>
            <a:stCxn id="613" idx="2"/>
          </p:cNvCxnSpPr>
          <p:nvPr/>
        </p:nvCxnSpPr>
        <p:spPr>
          <a:xfrm rot="5400000" flipH="1">
            <a:off x="6241788" y="3976179"/>
            <a:ext cx="62675" cy="492283"/>
          </a:xfrm>
          <a:prstGeom prst="bentConnector4">
            <a:avLst>
              <a:gd name="adj1" fmla="val -364739"/>
              <a:gd name="adj2" fmla="val 8029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angle: Rounded Corners 612">
            <a:extLst>
              <a:ext uri="{FF2B5EF4-FFF2-40B4-BE49-F238E27FC236}">
                <a16:creationId xmlns:a16="http://schemas.microsoft.com/office/drawing/2014/main" id="{6B1BBC36-6CCD-A572-A5EA-9BA7C31DDA17}"/>
              </a:ext>
            </a:extLst>
          </p:cNvPr>
          <p:cNvSpPr/>
          <p:nvPr/>
        </p:nvSpPr>
        <p:spPr>
          <a:xfrm>
            <a:off x="6221039" y="4029026"/>
            <a:ext cx="596455" cy="224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schemeClr val="bg1"/>
                </a:solidFill>
                <a:latin typeface="Calibri" panose="020F0502020204030204"/>
              </a:rPr>
              <a:t>function</a:t>
            </a: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8234A11-0B43-2445-4A6C-6D5056418DE2}"/>
              </a:ext>
            </a:extLst>
          </p:cNvPr>
          <p:cNvGrpSpPr/>
          <p:nvPr/>
        </p:nvGrpSpPr>
        <p:grpSpPr>
          <a:xfrm>
            <a:off x="5076479" y="3933099"/>
            <a:ext cx="450402" cy="148783"/>
            <a:chOff x="5022882" y="3709838"/>
            <a:chExt cx="450402" cy="14878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25AE7D2-B16B-BDFF-22DD-847F43A71C74}"/>
                </a:ext>
              </a:extLst>
            </p:cNvPr>
            <p:cNvSpPr/>
            <p:nvPr/>
          </p:nvSpPr>
          <p:spPr>
            <a:xfrm>
              <a:off x="5022882" y="3709838"/>
              <a:ext cx="444928" cy="148783"/>
            </a:xfrm>
            <a:prstGeom prst="roundRect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b="1" u="sng">
                  <a:solidFill>
                    <a:schemeClr val="bg1"/>
                  </a:solidFill>
                  <a:latin typeface="Calibri" panose="020F0502020204030204"/>
                </a:rPr>
                <a:t>process</a:t>
              </a:r>
              <a:endPara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5370CE4-48A7-455C-EE78-3D7F8A8D868A}"/>
                </a:ext>
              </a:extLst>
            </p:cNvPr>
            <p:cNvSpPr/>
            <p:nvPr/>
          </p:nvSpPr>
          <p:spPr>
            <a:xfrm>
              <a:off x="5399244" y="380040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629C2CC3-A775-5072-1DB4-4FBDCF51FB8A}"/>
              </a:ext>
            </a:extLst>
          </p:cNvPr>
          <p:cNvSpPr txBox="1"/>
          <p:nvPr/>
        </p:nvSpPr>
        <p:spPr>
          <a:xfrm>
            <a:off x="3293100" y="302539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observes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2C57A30-68B7-ACBE-2D6B-43C2186FF51F}"/>
              </a:ext>
            </a:extLst>
          </p:cNvPr>
          <p:cNvGrpSpPr/>
          <p:nvPr/>
        </p:nvGrpSpPr>
        <p:grpSpPr>
          <a:xfrm>
            <a:off x="8302032" y="3410446"/>
            <a:ext cx="880762" cy="348423"/>
            <a:chOff x="8546371" y="3523195"/>
            <a:chExt cx="535827" cy="224487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5DAF3A5E-FDD0-1AF3-193E-8B6715D5CBED}"/>
                </a:ext>
              </a:extLst>
            </p:cNvPr>
            <p:cNvGrpSpPr/>
            <p:nvPr/>
          </p:nvGrpSpPr>
          <p:grpSpPr>
            <a:xfrm>
              <a:off x="8546371" y="3523195"/>
              <a:ext cx="535827" cy="224487"/>
              <a:chOff x="6664934" y="4240353"/>
              <a:chExt cx="798430" cy="486066"/>
            </a:xfrm>
          </p:grpSpPr>
          <p:sp>
            <p:nvSpPr>
              <p:cNvPr id="452" name="Rectangle: Rounded Corners 451">
                <a:extLst>
                  <a:ext uri="{FF2B5EF4-FFF2-40B4-BE49-F238E27FC236}">
                    <a16:creationId xmlns:a16="http://schemas.microsoft.com/office/drawing/2014/main" id="{959435D4-B57B-2178-D0CA-E129782D4956}"/>
                  </a:ext>
                </a:extLst>
              </p:cNvPr>
              <p:cNvSpPr/>
              <p:nvPr/>
            </p:nvSpPr>
            <p:spPr>
              <a:xfrm>
                <a:off x="6664934" y="4240353"/>
                <a:ext cx="798430" cy="25451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b="1" u="sng">
                    <a:solidFill>
                      <a:prstClr val="black"/>
                    </a:solidFill>
                    <a:latin typeface="Calibri" panose="020F0502020204030204"/>
                  </a:rPr>
                  <a:t>Person-of-focus</a:t>
                </a:r>
                <a:endParaRPr kumimoji="0" lang="en-US" sz="800" b="1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909D181D-5861-9598-10BC-901C2A55C6BD}"/>
                  </a:ext>
                </a:extLst>
              </p:cNvPr>
              <p:cNvSpPr/>
              <p:nvPr/>
            </p:nvSpPr>
            <p:spPr>
              <a:xfrm>
                <a:off x="7061251" y="4643930"/>
                <a:ext cx="130915" cy="82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2BBDCA2-3554-3EEF-2CB0-A67D5B47679C}"/>
                </a:ext>
              </a:extLst>
            </p:cNvPr>
            <p:cNvSpPr/>
            <p:nvPr/>
          </p:nvSpPr>
          <p:spPr>
            <a:xfrm>
              <a:off x="9005689" y="3604096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00806D2-960D-5C26-1952-04128B0EF00B}"/>
              </a:ext>
            </a:extLst>
          </p:cNvPr>
          <p:cNvGrpSpPr/>
          <p:nvPr/>
        </p:nvGrpSpPr>
        <p:grpSpPr>
          <a:xfrm>
            <a:off x="7197811" y="4675957"/>
            <a:ext cx="1182235" cy="337215"/>
            <a:chOff x="7197811" y="4675957"/>
            <a:chExt cx="1182235" cy="337215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5157D7BB-904A-B850-3329-493B073B32D0}"/>
                </a:ext>
              </a:extLst>
            </p:cNvPr>
            <p:cNvSpPr/>
            <p:nvPr/>
          </p:nvSpPr>
          <p:spPr>
            <a:xfrm>
              <a:off x="7197811" y="4675957"/>
              <a:ext cx="1182235" cy="337215"/>
            </a:xfrm>
            <a:prstGeom prst="pent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u="sng">
                  <a:solidFill>
                    <a:schemeClr val="bg1"/>
                  </a:solidFill>
                  <a:latin typeface="Calibri" panose="020F0502020204030204"/>
                </a:rPr>
                <a:t>Impairments</a:t>
              </a:r>
              <a:endPara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85AA4BE-9DAB-AB24-0AEE-EB88DBD7F033}"/>
                </a:ext>
              </a:extLst>
            </p:cNvPr>
            <p:cNvSpPr/>
            <p:nvPr/>
          </p:nvSpPr>
          <p:spPr>
            <a:xfrm>
              <a:off x="8167284" y="4915265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62E6AA9-2805-E553-06D9-02B210740616}"/>
                </a:ext>
              </a:extLst>
            </p:cNvPr>
            <p:cNvSpPr/>
            <p:nvPr/>
          </p:nvSpPr>
          <p:spPr>
            <a:xfrm>
              <a:off x="8234699" y="4836115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B79FF10-E354-7547-7E40-C1A5635019A3}"/>
              </a:ext>
            </a:extLst>
          </p:cNvPr>
          <p:cNvGrpSpPr/>
          <p:nvPr/>
        </p:nvGrpSpPr>
        <p:grpSpPr>
          <a:xfrm>
            <a:off x="8959729" y="4282480"/>
            <a:ext cx="654969" cy="403154"/>
            <a:chOff x="8959729" y="4282480"/>
            <a:chExt cx="654969" cy="40315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1589547-F0BF-5689-8847-BF1026ACC26B}"/>
                </a:ext>
              </a:extLst>
            </p:cNvPr>
            <p:cNvGrpSpPr/>
            <p:nvPr/>
          </p:nvGrpSpPr>
          <p:grpSpPr>
            <a:xfrm>
              <a:off x="8959729" y="4282480"/>
              <a:ext cx="576905" cy="403154"/>
              <a:chOff x="8959729" y="4282480"/>
              <a:chExt cx="576905" cy="40315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393198AB-47AD-9867-CAF0-9F1ABFFDE9A2}"/>
                  </a:ext>
                </a:extLst>
              </p:cNvPr>
              <p:cNvSpPr/>
              <p:nvPr/>
            </p:nvSpPr>
            <p:spPr>
              <a:xfrm>
                <a:off x="8959729" y="4331065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E3444AA-A73C-8D1D-5B85-F79C99B3EAAF}"/>
                  </a:ext>
                </a:extLst>
              </p:cNvPr>
              <p:cNvSpPr/>
              <p:nvPr/>
            </p:nvSpPr>
            <p:spPr>
              <a:xfrm>
                <a:off x="9082200" y="4282480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D96F1DF3-E610-DD74-647C-606F72DFA416}"/>
                  </a:ext>
                </a:extLst>
              </p:cNvPr>
              <p:cNvSpPr/>
              <p:nvPr/>
            </p:nvSpPr>
            <p:spPr>
              <a:xfrm>
                <a:off x="9462594" y="4639915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9FF883B-D0B8-6839-94B6-1F02ED18984E}"/>
                </a:ext>
              </a:extLst>
            </p:cNvPr>
            <p:cNvSpPr/>
            <p:nvPr/>
          </p:nvSpPr>
          <p:spPr>
            <a:xfrm>
              <a:off x="9540658" y="4382996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1" name="Oval 330">
            <a:extLst>
              <a:ext uri="{FF2B5EF4-FFF2-40B4-BE49-F238E27FC236}">
                <a16:creationId xmlns:a16="http://schemas.microsoft.com/office/drawing/2014/main" id="{59C48853-6C4E-4BC3-9E12-BB8AEE9C4AC6}"/>
              </a:ext>
            </a:extLst>
          </p:cNvPr>
          <p:cNvSpPr/>
          <p:nvPr/>
        </p:nvSpPr>
        <p:spPr>
          <a:xfrm>
            <a:off x="9492199" y="4579489"/>
            <a:ext cx="74040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9396328-1C4F-ACCA-5BE2-2142DECB82F7}"/>
              </a:ext>
            </a:extLst>
          </p:cNvPr>
          <p:cNvGrpSpPr/>
          <p:nvPr/>
        </p:nvGrpSpPr>
        <p:grpSpPr>
          <a:xfrm>
            <a:off x="10244795" y="5842684"/>
            <a:ext cx="572838" cy="267062"/>
            <a:chOff x="10199600" y="5842684"/>
            <a:chExt cx="572838" cy="267062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930F62AD-7AD9-9B33-B79F-F1F896B368CB}"/>
                </a:ext>
              </a:extLst>
            </p:cNvPr>
            <p:cNvSpPr/>
            <p:nvPr/>
          </p:nvSpPr>
          <p:spPr>
            <a:xfrm>
              <a:off x="10199600" y="5842684"/>
              <a:ext cx="572838" cy="267062"/>
            </a:xfrm>
            <a:prstGeom prst="roundRect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Mind</a:t>
              </a: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3C8D460-E20B-C4C8-C6DE-C75B330B7A35}"/>
                </a:ext>
              </a:extLst>
            </p:cNvPr>
            <p:cNvSpPr/>
            <p:nvPr/>
          </p:nvSpPr>
          <p:spPr>
            <a:xfrm>
              <a:off x="10694145" y="5946014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6F3DE7D4-44CD-C60D-41EE-A4808923E07F}"/>
              </a:ext>
            </a:extLst>
          </p:cNvPr>
          <p:cNvGrpSpPr/>
          <p:nvPr/>
        </p:nvGrpSpPr>
        <p:grpSpPr>
          <a:xfrm>
            <a:off x="10062292" y="4723774"/>
            <a:ext cx="800716" cy="319421"/>
            <a:chOff x="10062292" y="4723774"/>
            <a:chExt cx="800716" cy="319421"/>
          </a:xfrm>
        </p:grpSpPr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F6F6467D-2F51-638F-620D-80DDB5477425}"/>
                </a:ext>
              </a:extLst>
            </p:cNvPr>
            <p:cNvSpPr/>
            <p:nvPr/>
          </p:nvSpPr>
          <p:spPr>
            <a:xfrm>
              <a:off x="10076512" y="4723774"/>
              <a:ext cx="786496" cy="31942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Body Structures</a:t>
              </a: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BB04E87-01E2-BEE2-5F7C-23307A55D58C}"/>
                </a:ext>
              </a:extLst>
            </p:cNvPr>
            <p:cNvSpPr/>
            <p:nvPr/>
          </p:nvSpPr>
          <p:spPr>
            <a:xfrm>
              <a:off x="10066526" y="4769364"/>
              <a:ext cx="74040" cy="4571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72B472C-562F-ECEB-78DB-2740F7AE3D19}"/>
                </a:ext>
              </a:extLst>
            </p:cNvPr>
            <p:cNvSpPr/>
            <p:nvPr/>
          </p:nvSpPr>
          <p:spPr>
            <a:xfrm>
              <a:off x="10062292" y="4845498"/>
              <a:ext cx="74040" cy="4571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609726F-BF04-ADC4-AD92-6C244F1A9253}"/>
              </a:ext>
            </a:extLst>
          </p:cNvPr>
          <p:cNvGrpSpPr/>
          <p:nvPr/>
        </p:nvGrpSpPr>
        <p:grpSpPr>
          <a:xfrm>
            <a:off x="9967101" y="4059104"/>
            <a:ext cx="1037835" cy="509594"/>
            <a:chOff x="9967101" y="4059104"/>
            <a:chExt cx="1037835" cy="509594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610A567-150D-80C5-2938-A9DE6C7AFA6E}"/>
                </a:ext>
              </a:extLst>
            </p:cNvPr>
            <p:cNvGrpSpPr/>
            <p:nvPr/>
          </p:nvGrpSpPr>
          <p:grpSpPr>
            <a:xfrm>
              <a:off x="9967101" y="4059104"/>
              <a:ext cx="1037835" cy="509594"/>
              <a:chOff x="7450790" y="5378377"/>
              <a:chExt cx="1037835" cy="509594"/>
            </a:xfrm>
          </p:grpSpPr>
          <p:sp>
            <p:nvSpPr>
              <p:cNvPr id="268" name="Pentagon 267">
                <a:extLst>
                  <a:ext uri="{FF2B5EF4-FFF2-40B4-BE49-F238E27FC236}">
                    <a16:creationId xmlns:a16="http://schemas.microsoft.com/office/drawing/2014/main" id="{DF1C2CBD-9492-131F-A150-9D0C23BEC22A}"/>
                  </a:ext>
                </a:extLst>
              </p:cNvPr>
              <p:cNvSpPr/>
              <p:nvPr/>
            </p:nvSpPr>
            <p:spPr>
              <a:xfrm>
                <a:off x="7450790" y="5378377"/>
                <a:ext cx="1037835" cy="509594"/>
              </a:xfrm>
              <a:prstGeom prst="pentago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Personal Background Factors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79BCB4C-9DDE-1790-E8F2-02267DFF1145}"/>
                  </a:ext>
                </a:extLst>
              </p:cNvPr>
              <p:cNvSpPr/>
              <p:nvPr/>
            </p:nvSpPr>
            <p:spPr>
              <a:xfrm>
                <a:off x="7537189" y="5664803"/>
                <a:ext cx="96845" cy="848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97902D6-D1F2-659C-7559-39B7390CCFCC}"/>
                </a:ext>
              </a:extLst>
            </p:cNvPr>
            <p:cNvSpPr/>
            <p:nvPr/>
          </p:nvSpPr>
          <p:spPr>
            <a:xfrm>
              <a:off x="10786976" y="4451663"/>
              <a:ext cx="74040" cy="4571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42DD83A-A719-31D8-B5DB-84516D9DFCE1}"/>
              </a:ext>
            </a:extLst>
          </p:cNvPr>
          <p:cNvGrpSpPr/>
          <p:nvPr/>
        </p:nvGrpSpPr>
        <p:grpSpPr>
          <a:xfrm>
            <a:off x="7320519" y="5247829"/>
            <a:ext cx="883104" cy="338555"/>
            <a:chOff x="7320519" y="5247829"/>
            <a:chExt cx="883104" cy="338555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C3CB84A-1BE4-F610-D3EA-3AA6998C13F7}"/>
                </a:ext>
              </a:extLst>
            </p:cNvPr>
            <p:cNvGrpSpPr/>
            <p:nvPr/>
          </p:nvGrpSpPr>
          <p:grpSpPr>
            <a:xfrm>
              <a:off x="7320519" y="5247829"/>
              <a:ext cx="883104" cy="338555"/>
              <a:chOff x="6654284" y="5259238"/>
              <a:chExt cx="883104" cy="338555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8A3AAD1F-2758-F665-680B-57FE23E58D47}"/>
                  </a:ext>
                </a:extLst>
              </p:cNvPr>
              <p:cNvSpPr/>
              <p:nvPr/>
            </p:nvSpPr>
            <p:spPr>
              <a:xfrm>
                <a:off x="6654284" y="5259238"/>
                <a:ext cx="883104" cy="338555"/>
              </a:xfrm>
              <a:prstGeom prst="roundRect">
                <a:avLst/>
              </a:prstGeom>
              <a:solidFill>
                <a:srgbClr val="AA72D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Mental Functions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EC092D6-9423-F9C0-4523-3ABD36C4CFC8}"/>
                  </a:ext>
                </a:extLst>
              </p:cNvPr>
              <p:cNvSpPr/>
              <p:nvPr/>
            </p:nvSpPr>
            <p:spPr>
              <a:xfrm>
                <a:off x="7198314" y="5532052"/>
                <a:ext cx="80892" cy="4571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AF59A06E-AF1B-644F-B739-4EDC7B21B2C0}"/>
                </a:ext>
              </a:extLst>
            </p:cNvPr>
            <p:cNvSpPr/>
            <p:nvPr/>
          </p:nvSpPr>
          <p:spPr>
            <a:xfrm>
              <a:off x="8113765" y="551853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0D1FB90-4775-EC4C-B550-457101E8701D}"/>
              </a:ext>
            </a:extLst>
          </p:cNvPr>
          <p:cNvCxnSpPr>
            <a:cxnSpLocks/>
            <a:endCxn id="326" idx="5"/>
          </p:cNvCxnSpPr>
          <p:nvPr/>
        </p:nvCxnSpPr>
        <p:spPr>
          <a:xfrm flipH="1">
            <a:off x="9603855" y="4417993"/>
            <a:ext cx="463828" cy="402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D85AAA66-CE01-E347-2719-9191ABBC1B5A}"/>
              </a:ext>
            </a:extLst>
          </p:cNvPr>
          <p:cNvSpPr txBox="1"/>
          <p:nvPr/>
        </p:nvSpPr>
        <p:spPr>
          <a:xfrm>
            <a:off x="92036" y="2270611"/>
            <a:ext cx="1027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>
                <a:solidFill>
                  <a:prstClr val="black"/>
                </a:solidFill>
                <a:latin typeface="Calibri" panose="020F0502020204030204"/>
              </a:rPr>
              <a:t>observes</a:t>
            </a:r>
            <a:endParaRPr kumimoji="0" lang="en-US" sz="7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94EABD8B-D8AA-1AD6-1F64-A9DCC92509C2}"/>
              </a:ext>
            </a:extLst>
          </p:cNvPr>
          <p:cNvCxnSpPr>
            <a:cxnSpLocks/>
          </p:cNvCxnSpPr>
          <p:nvPr/>
        </p:nvCxnSpPr>
        <p:spPr>
          <a:xfrm>
            <a:off x="236042" y="2434606"/>
            <a:ext cx="795183" cy="0"/>
          </a:xfrm>
          <a:prstGeom prst="straightConnector1">
            <a:avLst/>
          </a:prstGeom>
          <a:ln w="19050">
            <a:solidFill>
              <a:srgbClr val="BF9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97CA999-F3CC-1763-633A-346ACB364D00}"/>
              </a:ext>
            </a:extLst>
          </p:cNvPr>
          <p:cNvCxnSpPr>
            <a:cxnSpLocks/>
            <a:stCxn id="373" idx="2"/>
            <a:endCxn id="343" idx="4"/>
          </p:cNvCxnSpPr>
          <p:nvPr/>
        </p:nvCxnSpPr>
        <p:spPr>
          <a:xfrm rot="10800000">
            <a:off x="4662166" y="4048461"/>
            <a:ext cx="510954" cy="3009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C81C5F-ED5C-905A-2E53-219E5D1FCB7F}"/>
              </a:ext>
            </a:extLst>
          </p:cNvPr>
          <p:cNvCxnSpPr>
            <a:cxnSpLocks/>
            <a:stCxn id="607" idx="0"/>
            <a:endCxn id="505" idx="4"/>
          </p:cNvCxnSpPr>
          <p:nvPr/>
        </p:nvCxnSpPr>
        <p:spPr>
          <a:xfrm flipV="1">
            <a:off x="4333886" y="4048919"/>
            <a:ext cx="9044" cy="40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A25918B3-B903-55B6-918B-9378FDF8C1B7}"/>
              </a:ext>
            </a:extLst>
          </p:cNvPr>
          <p:cNvCxnSpPr>
            <a:cxnSpLocks/>
            <a:stCxn id="313" idx="1"/>
            <a:endCxn id="529" idx="6"/>
          </p:cNvCxnSpPr>
          <p:nvPr/>
        </p:nvCxnSpPr>
        <p:spPr>
          <a:xfrm rot="10800000">
            <a:off x="6022151" y="4845317"/>
            <a:ext cx="1298368" cy="571790"/>
          </a:xfrm>
          <a:prstGeom prst="bentConnector3">
            <a:avLst>
              <a:gd name="adj1" fmla="val 8995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076DF7E2-D49F-A0F5-F26F-47D9B4C79E57}"/>
              </a:ext>
            </a:extLst>
          </p:cNvPr>
          <p:cNvGrpSpPr/>
          <p:nvPr/>
        </p:nvGrpSpPr>
        <p:grpSpPr>
          <a:xfrm>
            <a:off x="5172167" y="4679979"/>
            <a:ext cx="854817" cy="246297"/>
            <a:chOff x="5172167" y="4539302"/>
            <a:chExt cx="854817" cy="246297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53410048-84C0-BE98-F942-BC384CF0C87C}"/>
                </a:ext>
              </a:extLst>
            </p:cNvPr>
            <p:cNvGrpSpPr/>
            <p:nvPr/>
          </p:nvGrpSpPr>
          <p:grpSpPr>
            <a:xfrm>
              <a:off x="5172167" y="4539302"/>
              <a:ext cx="854817" cy="246297"/>
              <a:chOff x="5172167" y="4482142"/>
              <a:chExt cx="854817" cy="246297"/>
            </a:xfrm>
          </p:grpSpPr>
          <p:sp>
            <p:nvSpPr>
              <p:cNvPr id="579" name="Rectangle: Rounded Corners 578">
                <a:extLst>
                  <a:ext uri="{FF2B5EF4-FFF2-40B4-BE49-F238E27FC236}">
                    <a16:creationId xmlns:a16="http://schemas.microsoft.com/office/drawing/2014/main" id="{BB6480FF-401C-329F-709D-9A58380E26CA}"/>
                  </a:ext>
                </a:extLst>
              </p:cNvPr>
              <p:cNvSpPr/>
              <p:nvPr/>
            </p:nvSpPr>
            <p:spPr>
              <a:xfrm>
                <a:off x="5172167" y="4482142"/>
                <a:ext cx="849767" cy="246297"/>
              </a:xfrm>
              <a:prstGeom prst="roundRect">
                <a:avLst/>
              </a:prstGeom>
              <a:solidFill>
                <a:srgbClr val="385B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1" u="sng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Mental Functioning</a:t>
                </a: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FE3A8EC3-85A2-ACCB-FF27-0CF6EB1CE4C4}"/>
                  </a:ext>
                </a:extLst>
              </p:cNvPr>
              <p:cNvSpPr/>
              <p:nvPr/>
            </p:nvSpPr>
            <p:spPr>
              <a:xfrm>
                <a:off x="5945109" y="4529693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4161BCA-4E03-7047-0C7A-0B2744B2C4B7}"/>
                  </a:ext>
                </a:extLst>
              </p:cNvPr>
              <p:cNvSpPr/>
              <p:nvPr/>
            </p:nvSpPr>
            <p:spPr>
              <a:xfrm>
                <a:off x="5952944" y="4635845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C6FA93E0-BACD-FF1A-9E7D-E18974513ABC}"/>
                </a:ext>
              </a:extLst>
            </p:cNvPr>
            <p:cNvSpPr/>
            <p:nvPr/>
          </p:nvSpPr>
          <p:spPr>
            <a:xfrm>
              <a:off x="5976432" y="468178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8" name="TextBox 537">
            <a:extLst>
              <a:ext uri="{FF2B5EF4-FFF2-40B4-BE49-F238E27FC236}">
                <a16:creationId xmlns:a16="http://schemas.microsoft.com/office/drawing/2014/main" id="{9690DD01-8D6D-3265-1F60-10C7AC916589}"/>
              </a:ext>
            </a:extLst>
          </p:cNvPr>
          <p:cNvSpPr txBox="1"/>
          <p:nvPr/>
        </p:nvSpPr>
        <p:spPr>
          <a:xfrm>
            <a:off x="6114250" y="5202526"/>
            <a:ext cx="592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realizes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4A8D0178-5247-8A48-C2D5-45FF00AC5CDD}"/>
              </a:ext>
            </a:extLst>
          </p:cNvPr>
          <p:cNvGrpSpPr/>
          <p:nvPr/>
        </p:nvGrpSpPr>
        <p:grpSpPr>
          <a:xfrm>
            <a:off x="8807930" y="5220918"/>
            <a:ext cx="854273" cy="402357"/>
            <a:chOff x="8807930" y="5220918"/>
            <a:chExt cx="854273" cy="402357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7534BF5D-7EF5-6847-98CD-406000C2C869}"/>
                </a:ext>
              </a:extLst>
            </p:cNvPr>
            <p:cNvSpPr/>
            <p:nvPr/>
          </p:nvSpPr>
          <p:spPr>
            <a:xfrm>
              <a:off x="8807930" y="5220918"/>
              <a:ext cx="854273" cy="4023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Body Functions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9E3280A-4AF5-D255-AE18-CB0B475997CF}"/>
                </a:ext>
              </a:extLst>
            </p:cNvPr>
            <p:cNvSpPr/>
            <p:nvPr/>
          </p:nvSpPr>
          <p:spPr>
            <a:xfrm>
              <a:off x="8825307" y="522091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CDA22FB5-7224-3B83-BADD-D1A94C0FF0D8}"/>
              </a:ext>
            </a:extLst>
          </p:cNvPr>
          <p:cNvCxnSpPr>
            <a:cxnSpLocks/>
            <a:stCxn id="292" idx="1"/>
            <a:endCxn id="259" idx="5"/>
          </p:cNvCxnSpPr>
          <p:nvPr/>
        </p:nvCxnSpPr>
        <p:spPr>
          <a:xfrm flipH="1">
            <a:off x="8069572" y="2076753"/>
            <a:ext cx="231411" cy="7248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CFB9FFA1-452C-E823-34A8-053AC75EF6F0}"/>
              </a:ext>
            </a:extLst>
          </p:cNvPr>
          <p:cNvCxnSpPr>
            <a:cxnSpLocks/>
            <a:stCxn id="115" idx="3"/>
            <a:endCxn id="381" idx="6"/>
          </p:cNvCxnSpPr>
          <p:nvPr/>
        </p:nvCxnSpPr>
        <p:spPr>
          <a:xfrm flipH="1">
            <a:off x="11869088" y="257680"/>
            <a:ext cx="6294" cy="1294420"/>
          </a:xfrm>
          <a:prstGeom prst="bentConnector3">
            <a:avLst>
              <a:gd name="adj1" fmla="val -3632031"/>
            </a:avLst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297D6395-303E-1EBD-15D8-D495924A4B2D}"/>
              </a:ext>
            </a:extLst>
          </p:cNvPr>
          <p:cNvCxnSpPr>
            <a:cxnSpLocks/>
            <a:stCxn id="149" idx="3"/>
            <a:endCxn id="382" idx="6"/>
          </p:cNvCxnSpPr>
          <p:nvPr/>
        </p:nvCxnSpPr>
        <p:spPr>
          <a:xfrm flipH="1">
            <a:off x="11860505" y="786661"/>
            <a:ext cx="35081" cy="615185"/>
          </a:xfrm>
          <a:prstGeom prst="bentConnector3">
            <a:avLst>
              <a:gd name="adj1" fmla="val -286232"/>
            </a:avLst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CE5DA517-252F-689F-1A77-38F7C515053C}"/>
              </a:ext>
            </a:extLst>
          </p:cNvPr>
          <p:cNvCxnSpPr>
            <a:cxnSpLocks/>
            <a:stCxn id="341" idx="4"/>
            <a:endCxn id="330" idx="6"/>
          </p:cNvCxnSpPr>
          <p:nvPr/>
        </p:nvCxnSpPr>
        <p:spPr>
          <a:xfrm rot="5400000">
            <a:off x="9105616" y="1746048"/>
            <a:ext cx="251412" cy="344929"/>
          </a:xfrm>
          <a:prstGeom prst="bentConnector2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E57770C7-ABBE-87A4-1624-0A27C509528D}"/>
              </a:ext>
            </a:extLst>
          </p:cNvPr>
          <p:cNvCxnSpPr>
            <a:cxnSpLocks/>
            <a:stCxn id="275" idx="0"/>
            <a:endCxn id="319" idx="6"/>
          </p:cNvCxnSpPr>
          <p:nvPr/>
        </p:nvCxnSpPr>
        <p:spPr>
          <a:xfrm rot="16200000" flipV="1">
            <a:off x="9109321" y="2132402"/>
            <a:ext cx="236925" cy="331829"/>
          </a:xfrm>
          <a:prstGeom prst="bentConnector2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041070E-CBAE-60E7-DEFF-35024E39490C}"/>
              </a:ext>
            </a:extLst>
          </p:cNvPr>
          <p:cNvGrpSpPr/>
          <p:nvPr/>
        </p:nvGrpSpPr>
        <p:grpSpPr>
          <a:xfrm>
            <a:off x="8720628" y="2351124"/>
            <a:ext cx="1062474" cy="453900"/>
            <a:chOff x="8720628" y="2351124"/>
            <a:chExt cx="1062474" cy="453900"/>
          </a:xfrm>
        </p:grpSpPr>
        <p:sp>
          <p:nvSpPr>
            <p:cNvPr id="281" name="Pentagon 280">
              <a:extLst>
                <a:ext uri="{FF2B5EF4-FFF2-40B4-BE49-F238E27FC236}">
                  <a16:creationId xmlns:a16="http://schemas.microsoft.com/office/drawing/2014/main" id="{501C3C3A-E209-AFB9-DA1D-3BDE8E5515CC}"/>
                </a:ext>
              </a:extLst>
            </p:cNvPr>
            <p:cNvSpPr/>
            <p:nvPr/>
          </p:nvSpPr>
          <p:spPr>
            <a:xfrm>
              <a:off x="8720628" y="2351124"/>
              <a:ext cx="1062474" cy="453900"/>
            </a:xfrm>
            <a:prstGeom prst="pentagon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Contextual</a:t>
              </a: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800" b="1" i="0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Factors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37F8263-63DD-1958-9812-EA8B2CF45C28}"/>
                </a:ext>
              </a:extLst>
            </p:cNvPr>
            <p:cNvSpPr/>
            <p:nvPr/>
          </p:nvSpPr>
          <p:spPr>
            <a:xfrm>
              <a:off x="8754683" y="2521161"/>
              <a:ext cx="93615" cy="6927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C9B6446-69B9-8814-126F-A75FD404F98D}"/>
                </a:ext>
              </a:extLst>
            </p:cNvPr>
            <p:cNvSpPr/>
            <p:nvPr/>
          </p:nvSpPr>
          <p:spPr>
            <a:xfrm>
              <a:off x="9350078" y="2416779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85A929D1-2E9D-39C5-4CBC-786B5B8FFACB}"/>
                </a:ext>
              </a:extLst>
            </p:cNvPr>
            <p:cNvSpPr/>
            <p:nvPr/>
          </p:nvSpPr>
          <p:spPr>
            <a:xfrm>
              <a:off x="9586186" y="2607823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583E567-FB32-B482-1445-E0F9CD95D2C5}"/>
                </a:ext>
              </a:extLst>
            </p:cNvPr>
            <p:cNvSpPr/>
            <p:nvPr/>
          </p:nvSpPr>
          <p:spPr>
            <a:xfrm>
              <a:off x="9566868" y="2472593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1C4F4BD-1E7A-4D49-0EF7-310DFB53102B}"/>
              </a:ext>
            </a:extLst>
          </p:cNvPr>
          <p:cNvGrpSpPr/>
          <p:nvPr/>
        </p:nvGrpSpPr>
        <p:grpSpPr>
          <a:xfrm>
            <a:off x="8617724" y="1296830"/>
            <a:ext cx="1285312" cy="502884"/>
            <a:chOff x="8617724" y="1296830"/>
            <a:chExt cx="1285312" cy="502884"/>
          </a:xfrm>
        </p:grpSpPr>
        <p:sp>
          <p:nvSpPr>
            <p:cNvPr id="285" name="Pentagon 284">
              <a:extLst>
                <a:ext uri="{FF2B5EF4-FFF2-40B4-BE49-F238E27FC236}">
                  <a16:creationId xmlns:a16="http://schemas.microsoft.com/office/drawing/2014/main" id="{B941F5E2-98DE-0DDA-8A2A-D41BE13D5174}"/>
                </a:ext>
              </a:extLst>
            </p:cNvPr>
            <p:cNvSpPr/>
            <p:nvPr/>
          </p:nvSpPr>
          <p:spPr>
            <a:xfrm>
              <a:off x="8617724" y="1296830"/>
              <a:ext cx="1285312" cy="502884"/>
            </a:xfrm>
            <a:prstGeom prst="pentagon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Environmental Factors</a:t>
              </a: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932D4620-81C4-C70B-ED23-1C831F3A029E}"/>
                </a:ext>
              </a:extLst>
            </p:cNvPr>
            <p:cNvSpPr/>
            <p:nvPr/>
          </p:nvSpPr>
          <p:spPr>
            <a:xfrm>
              <a:off x="9360167" y="1730404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92D0943-031D-DA90-EC29-C7E0FE3BB092}"/>
              </a:ext>
            </a:extLst>
          </p:cNvPr>
          <p:cNvGrpSpPr/>
          <p:nvPr/>
        </p:nvGrpSpPr>
        <p:grpSpPr>
          <a:xfrm>
            <a:off x="10583776" y="1271285"/>
            <a:ext cx="1285312" cy="430961"/>
            <a:chOff x="10583776" y="1271285"/>
            <a:chExt cx="1285312" cy="430961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E588D7FA-0746-8B07-BE29-ABCA02CB0543}"/>
                </a:ext>
              </a:extLst>
            </p:cNvPr>
            <p:cNvSpPr/>
            <p:nvPr/>
          </p:nvSpPr>
          <p:spPr>
            <a:xfrm>
              <a:off x="10583776" y="1271285"/>
              <a:ext cx="1285312" cy="430961"/>
            </a:xfrm>
            <a:prstGeom prst="roundRect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Environment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C2EE7100-AADC-D2F5-18F6-B57AEF978A1A}"/>
                </a:ext>
              </a:extLst>
            </p:cNvPr>
            <p:cNvSpPr/>
            <p:nvPr/>
          </p:nvSpPr>
          <p:spPr>
            <a:xfrm>
              <a:off x="11781851" y="1520899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4128EBA-94F7-7169-81F2-89D04056B822}"/>
                </a:ext>
              </a:extLst>
            </p:cNvPr>
            <p:cNvSpPr/>
            <p:nvPr/>
          </p:nvSpPr>
          <p:spPr>
            <a:xfrm>
              <a:off x="11773268" y="1370645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E4F4BF1-FD0B-9BE6-B933-88BF1327F176}"/>
              </a:ext>
            </a:extLst>
          </p:cNvPr>
          <p:cNvGrpSpPr/>
          <p:nvPr/>
        </p:nvGrpSpPr>
        <p:grpSpPr>
          <a:xfrm>
            <a:off x="10576868" y="42199"/>
            <a:ext cx="1298514" cy="430961"/>
            <a:chOff x="10583776" y="-121238"/>
            <a:chExt cx="1298514" cy="4309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3A75047-875C-7CF2-53BE-91E3D8DE306B}"/>
                </a:ext>
              </a:extLst>
            </p:cNvPr>
            <p:cNvSpPr/>
            <p:nvPr/>
          </p:nvSpPr>
          <p:spPr>
            <a:xfrm>
              <a:off x="10596978" y="-121238"/>
              <a:ext cx="1285312" cy="430961"/>
            </a:xfrm>
            <a:prstGeom prst="roundRect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Social Environment</a:t>
              </a: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2D8471A7-35C8-02B4-DFD9-482F40DCB6C1}"/>
                </a:ext>
              </a:extLst>
            </p:cNvPr>
            <p:cNvSpPr/>
            <p:nvPr/>
          </p:nvSpPr>
          <p:spPr>
            <a:xfrm>
              <a:off x="10583776" y="134011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50CD1D4A-849E-A69C-4343-1A1DE6C58907}"/>
                </a:ext>
              </a:extLst>
            </p:cNvPr>
            <p:cNvSpPr/>
            <p:nvPr/>
          </p:nvSpPr>
          <p:spPr>
            <a:xfrm>
              <a:off x="10586789" y="-31201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28971CC-176F-224B-97C9-400A6ACA2536}"/>
              </a:ext>
            </a:extLst>
          </p:cNvPr>
          <p:cNvGrpSpPr/>
          <p:nvPr/>
        </p:nvGrpSpPr>
        <p:grpSpPr>
          <a:xfrm>
            <a:off x="8005347" y="638564"/>
            <a:ext cx="1157572" cy="464336"/>
            <a:chOff x="8005347" y="638564"/>
            <a:chExt cx="1157572" cy="381267"/>
          </a:xfrm>
        </p:grpSpPr>
        <p:sp>
          <p:nvSpPr>
            <p:cNvPr id="287" name="Pentagon 286">
              <a:extLst>
                <a:ext uri="{FF2B5EF4-FFF2-40B4-BE49-F238E27FC236}">
                  <a16:creationId xmlns:a16="http://schemas.microsoft.com/office/drawing/2014/main" id="{42C0EC05-71A4-C672-2BB4-6FED5154B426}"/>
                </a:ext>
              </a:extLst>
            </p:cNvPr>
            <p:cNvSpPr/>
            <p:nvPr/>
          </p:nvSpPr>
          <p:spPr>
            <a:xfrm>
              <a:off x="8005347" y="638564"/>
              <a:ext cx="1157572" cy="381267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Social Environments factors</a:t>
              </a:r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2FED815C-2C10-ACE5-E715-3D505F57F726}"/>
                </a:ext>
              </a:extLst>
            </p:cNvPr>
            <p:cNvSpPr/>
            <p:nvPr/>
          </p:nvSpPr>
          <p:spPr>
            <a:xfrm>
              <a:off x="8764311" y="696060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97464369-3C14-41F3-67C7-8AC2F19A96BB}"/>
              </a:ext>
            </a:extLst>
          </p:cNvPr>
          <p:cNvGrpSpPr/>
          <p:nvPr/>
        </p:nvGrpSpPr>
        <p:grpSpPr>
          <a:xfrm>
            <a:off x="9306868" y="573130"/>
            <a:ext cx="1153299" cy="529771"/>
            <a:chOff x="9306868" y="573130"/>
            <a:chExt cx="1153299" cy="529771"/>
          </a:xfrm>
        </p:grpSpPr>
        <p:sp>
          <p:nvSpPr>
            <p:cNvPr id="286" name="Pentagon 285">
              <a:extLst>
                <a:ext uri="{FF2B5EF4-FFF2-40B4-BE49-F238E27FC236}">
                  <a16:creationId xmlns:a16="http://schemas.microsoft.com/office/drawing/2014/main" id="{0F80B509-1A89-7172-5646-95096D1553DE}"/>
                </a:ext>
              </a:extLst>
            </p:cNvPr>
            <p:cNvSpPr/>
            <p:nvPr/>
          </p:nvSpPr>
          <p:spPr>
            <a:xfrm>
              <a:off x="9306868" y="573130"/>
              <a:ext cx="1153299" cy="529771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Environments factors</a:t>
              </a:r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CAA0D6FF-9B02-46A9-0D7C-31C36910FCE6}"/>
                </a:ext>
              </a:extLst>
            </p:cNvPr>
            <p:cNvSpPr/>
            <p:nvPr/>
          </p:nvSpPr>
          <p:spPr>
            <a:xfrm>
              <a:off x="10105640" y="655518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E8D712E9-43AE-F067-3EB7-3317422CE93A}"/>
              </a:ext>
            </a:extLst>
          </p:cNvPr>
          <p:cNvGrpSpPr/>
          <p:nvPr/>
        </p:nvGrpSpPr>
        <p:grpSpPr>
          <a:xfrm>
            <a:off x="10597846" y="571180"/>
            <a:ext cx="1297740" cy="430961"/>
            <a:chOff x="10563662" y="374092"/>
            <a:chExt cx="1297740" cy="43096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0EBA6BB9-250C-0AED-262C-08AF1BFDE42B}"/>
                </a:ext>
              </a:extLst>
            </p:cNvPr>
            <p:cNvSpPr/>
            <p:nvPr/>
          </p:nvSpPr>
          <p:spPr>
            <a:xfrm>
              <a:off x="10576090" y="374092"/>
              <a:ext cx="1285312" cy="430961"/>
            </a:xfrm>
            <a:prstGeom prst="roundRect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u="sng">
                  <a:solidFill>
                    <a:prstClr val="white"/>
                  </a:solidFill>
                  <a:latin typeface="Calibri" panose="020F0502020204030204"/>
                </a:rPr>
                <a:t>Physical</a:t>
              </a:r>
              <a:r>
                <a:rPr kumimoji="0" lang="en-US" sz="1000" b="1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Environment</a:t>
              </a:r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0F7B1D17-0026-BCB4-313B-C267FE05B686}"/>
                </a:ext>
              </a:extLst>
            </p:cNvPr>
            <p:cNvSpPr/>
            <p:nvPr/>
          </p:nvSpPr>
          <p:spPr>
            <a:xfrm>
              <a:off x="10563662" y="426026"/>
              <a:ext cx="87237" cy="62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F4B1EAC1-0DD5-8494-BBFE-B3375EF697C7}"/>
              </a:ext>
            </a:extLst>
          </p:cNvPr>
          <p:cNvGrpSpPr/>
          <p:nvPr/>
        </p:nvGrpSpPr>
        <p:grpSpPr>
          <a:xfrm>
            <a:off x="2829357" y="4662893"/>
            <a:ext cx="806699" cy="276999"/>
            <a:chOff x="2829357" y="4662893"/>
            <a:chExt cx="806699" cy="276999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24A82C-A079-DD71-3E23-60C6D9D510BF}"/>
                </a:ext>
              </a:extLst>
            </p:cNvPr>
            <p:cNvGrpSpPr/>
            <p:nvPr/>
          </p:nvGrpSpPr>
          <p:grpSpPr>
            <a:xfrm>
              <a:off x="2829357" y="4662893"/>
              <a:ext cx="806699" cy="276999"/>
              <a:chOff x="2829357" y="4662893"/>
              <a:chExt cx="806699" cy="276999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A3580476-E4DA-D081-B9E1-3B56EF7E2A51}"/>
                  </a:ext>
                </a:extLst>
              </p:cNvPr>
              <p:cNvSpPr/>
              <p:nvPr/>
            </p:nvSpPr>
            <p:spPr>
              <a:xfrm>
                <a:off x="2838160" y="4662893"/>
                <a:ext cx="797896" cy="276999"/>
              </a:xfrm>
              <a:prstGeom prst="roundRect">
                <a:avLst>
                  <a:gd name="adj" fmla="val 0"/>
                </a:avLst>
              </a:prstGeom>
              <a:solidFill>
                <a:srgbClr val="385B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sng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Participation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7E8F96B-2CB9-42AB-0368-5EE2758D1652}"/>
                  </a:ext>
                </a:extLst>
              </p:cNvPr>
              <p:cNvSpPr/>
              <p:nvPr/>
            </p:nvSpPr>
            <p:spPr>
              <a:xfrm>
                <a:off x="2829357" y="4888081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B0D7D59-D6C4-CC86-A36F-632F18C9D32B}"/>
                </a:ext>
              </a:extLst>
            </p:cNvPr>
            <p:cNvSpPr/>
            <p:nvPr/>
          </p:nvSpPr>
          <p:spPr>
            <a:xfrm>
              <a:off x="2837957" y="488469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B45DA6C-4FFD-371D-EB7A-7ED75A870AD4}"/>
              </a:ext>
            </a:extLst>
          </p:cNvPr>
          <p:cNvCxnSpPr>
            <a:cxnSpLocks/>
            <a:stCxn id="281" idx="5"/>
            <a:endCxn id="260" idx="1"/>
          </p:cNvCxnSpPr>
          <p:nvPr/>
        </p:nvCxnSpPr>
        <p:spPr>
          <a:xfrm flipV="1">
            <a:off x="9783101" y="2510436"/>
            <a:ext cx="1349354" cy="14062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C9BD8C-AA7E-2BC4-1EAB-578A6C5A0B47}"/>
              </a:ext>
            </a:extLst>
          </p:cNvPr>
          <p:cNvCxnSpPr>
            <a:cxnSpLocks/>
            <a:stCxn id="285" idx="5"/>
            <a:endCxn id="261" idx="1"/>
          </p:cNvCxnSpPr>
          <p:nvPr/>
        </p:nvCxnSpPr>
        <p:spPr>
          <a:xfrm flipV="1">
            <a:off x="9903035" y="1486766"/>
            <a:ext cx="680741" cy="2148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5F7A100-8A3A-05F0-63D3-1AEB5CA8BD84}"/>
              </a:ext>
            </a:extLst>
          </p:cNvPr>
          <p:cNvCxnSpPr>
            <a:cxnSpLocks/>
            <a:stCxn id="286" idx="5"/>
            <a:endCxn id="149" idx="1"/>
          </p:cNvCxnSpPr>
          <p:nvPr/>
        </p:nvCxnSpPr>
        <p:spPr>
          <a:xfrm>
            <a:off x="10460166" y="775484"/>
            <a:ext cx="150108" cy="1117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11089E-638D-9528-C805-58DC15FCD670}"/>
              </a:ext>
            </a:extLst>
          </p:cNvPr>
          <p:cNvCxnSpPr>
            <a:cxnSpLocks/>
            <a:stCxn id="287" idx="0"/>
            <a:endCxn id="115" idx="1"/>
          </p:cNvCxnSpPr>
          <p:nvPr/>
        </p:nvCxnSpPr>
        <p:spPr>
          <a:xfrm flipV="1">
            <a:off x="8584133" y="257680"/>
            <a:ext cx="2005937" cy="380884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66CBC50-C605-C78A-1F53-1FAE0D126E5F}"/>
              </a:ext>
            </a:extLst>
          </p:cNvPr>
          <p:cNvCxnSpPr>
            <a:cxnSpLocks/>
            <a:stCxn id="570" idx="3"/>
            <a:endCxn id="115" idx="1"/>
          </p:cNvCxnSpPr>
          <p:nvPr/>
        </p:nvCxnSpPr>
        <p:spPr>
          <a:xfrm>
            <a:off x="8090700" y="234110"/>
            <a:ext cx="2499370" cy="2357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E3388C-AA7C-3096-8817-F01341AC3520}"/>
              </a:ext>
            </a:extLst>
          </p:cNvPr>
          <p:cNvSpPr/>
          <p:nvPr/>
        </p:nvSpPr>
        <p:spPr>
          <a:xfrm>
            <a:off x="9760517" y="5575758"/>
            <a:ext cx="469387" cy="184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D361EB-DB89-BC30-557E-F19D939C0DA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509008" y="5539360"/>
            <a:ext cx="251509" cy="128731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5ADEB7B-2DE0-210F-FAFD-4468D73B8AEA}"/>
              </a:ext>
            </a:extLst>
          </p:cNvPr>
          <p:cNvGrpSpPr/>
          <p:nvPr/>
        </p:nvGrpSpPr>
        <p:grpSpPr>
          <a:xfrm>
            <a:off x="5177031" y="578878"/>
            <a:ext cx="4423394" cy="4809534"/>
            <a:chOff x="4447632" y="457103"/>
            <a:chExt cx="4423394" cy="4809534"/>
          </a:xfrm>
        </p:grpSpPr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C4086900-A408-D90D-DA71-C5EE3051630F}"/>
                </a:ext>
              </a:extLst>
            </p:cNvPr>
            <p:cNvSpPr/>
            <p:nvPr/>
          </p:nvSpPr>
          <p:spPr>
            <a:xfrm>
              <a:off x="4447632" y="457103"/>
              <a:ext cx="536735" cy="17868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Body Functions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3008976-8050-791D-BF8D-41407F52C20B}"/>
                </a:ext>
              </a:extLst>
            </p:cNvPr>
            <p:cNvSpPr/>
            <p:nvPr/>
          </p:nvSpPr>
          <p:spPr>
            <a:xfrm>
              <a:off x="8825307" y="522091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AA1624D-7793-D3D6-AEF3-1AE8AF4A0873}"/>
              </a:ext>
            </a:extLst>
          </p:cNvPr>
          <p:cNvCxnSpPr>
            <a:cxnSpLocks/>
            <a:stCxn id="515" idx="2"/>
            <a:endCxn id="227" idx="0"/>
          </p:cNvCxnSpPr>
          <p:nvPr/>
        </p:nvCxnSpPr>
        <p:spPr>
          <a:xfrm>
            <a:off x="5445399" y="757561"/>
            <a:ext cx="1" cy="471363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F8631C4-A232-0A9C-9743-483CFF609268}"/>
              </a:ext>
            </a:extLst>
          </p:cNvPr>
          <p:cNvSpPr/>
          <p:nvPr/>
        </p:nvSpPr>
        <p:spPr>
          <a:xfrm>
            <a:off x="7737564" y="566810"/>
            <a:ext cx="87857" cy="3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454B6DED-F8BB-C232-2DBF-F34B37F7CA18}"/>
              </a:ext>
            </a:extLst>
          </p:cNvPr>
          <p:cNvGrpSpPr/>
          <p:nvPr/>
        </p:nvGrpSpPr>
        <p:grpSpPr>
          <a:xfrm>
            <a:off x="1413876" y="-154038"/>
            <a:ext cx="1332991" cy="1314392"/>
            <a:chOff x="1351156" y="92111"/>
            <a:chExt cx="1332991" cy="1304927"/>
          </a:xfrm>
        </p:grpSpPr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E80BF2B3-3337-8599-598E-23AF937473C7}"/>
                </a:ext>
              </a:extLst>
            </p:cNvPr>
            <p:cNvSpPr/>
            <p:nvPr/>
          </p:nvSpPr>
          <p:spPr>
            <a:xfrm>
              <a:off x="1351156" y="92111"/>
              <a:ext cx="1332991" cy="1298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35B6CF8E-0188-2D49-8E8B-AAD4FF8D581A}"/>
                </a:ext>
              </a:extLst>
            </p:cNvPr>
            <p:cNvSpPr/>
            <p:nvPr/>
          </p:nvSpPr>
          <p:spPr>
            <a:xfrm>
              <a:off x="1374765" y="116186"/>
              <a:ext cx="1269521" cy="1236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E9B7CB20-EB48-76EE-DF9B-F9B628F1F3EA}"/>
                </a:ext>
              </a:extLst>
            </p:cNvPr>
            <p:cNvSpPr/>
            <p:nvPr/>
          </p:nvSpPr>
          <p:spPr>
            <a:xfrm>
              <a:off x="1417083" y="156650"/>
              <a:ext cx="1176394" cy="106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9A3A330B-C238-A583-FF0C-832244E73675}"/>
                </a:ext>
              </a:extLst>
            </p:cNvPr>
            <p:cNvSpPr txBox="1"/>
            <p:nvPr/>
          </p:nvSpPr>
          <p:spPr>
            <a:xfrm>
              <a:off x="1385190" y="1196983"/>
              <a:ext cx="1245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>
                  <a:solidFill>
                    <a:schemeClr val="bg1"/>
                  </a:solidFill>
                </a:rPr>
                <a:t>Class Shape Legend </a:t>
              </a:r>
            </a:p>
          </p:txBody>
        </p:sp>
        <p:sp>
          <p:nvSpPr>
            <p:cNvPr id="612" name="Flowchart: Data 611">
              <a:extLst>
                <a:ext uri="{FF2B5EF4-FFF2-40B4-BE49-F238E27FC236}">
                  <a16:creationId xmlns:a16="http://schemas.microsoft.com/office/drawing/2014/main" id="{7F0E2475-2EC8-27BD-B195-E2678249F52A}"/>
                </a:ext>
              </a:extLst>
            </p:cNvPr>
            <p:cNvSpPr/>
            <p:nvPr/>
          </p:nvSpPr>
          <p:spPr>
            <a:xfrm>
              <a:off x="1484469" y="314441"/>
              <a:ext cx="1073813" cy="286659"/>
            </a:xfrm>
            <a:prstGeom prst="flowChartInputOutp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Class</a:t>
              </a:r>
              <a:endParaRPr kumimoji="0" lang="en-US" sz="2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0E92CD56-2659-A18A-5560-76157F70081C}"/>
                </a:ext>
              </a:extLst>
            </p:cNvPr>
            <p:cNvSpPr txBox="1"/>
            <p:nvPr/>
          </p:nvSpPr>
          <p:spPr>
            <a:xfrm>
              <a:off x="1359219" y="120561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700"/>
            </a:p>
          </p:txBody>
        </p:sp>
        <p:sp>
          <p:nvSpPr>
            <p:cNvPr id="617" name="Pentagon 616">
              <a:extLst>
                <a:ext uri="{FF2B5EF4-FFF2-40B4-BE49-F238E27FC236}">
                  <a16:creationId xmlns:a16="http://schemas.microsoft.com/office/drawing/2014/main" id="{8DA292EB-D906-0031-1677-51010902F8D2}"/>
                </a:ext>
              </a:extLst>
            </p:cNvPr>
            <p:cNvSpPr/>
            <p:nvPr/>
          </p:nvSpPr>
          <p:spPr>
            <a:xfrm>
              <a:off x="1643550" y="834398"/>
              <a:ext cx="657989" cy="362585"/>
            </a:xfrm>
            <a:prstGeom prst="pentagon">
              <a:avLst/>
            </a:prstGeom>
            <a:solidFill>
              <a:srgbClr val="51838D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>
                  <a:solidFill>
                    <a:schemeClr val="bg1"/>
                  </a:solidFill>
                  <a:latin typeface="Calibri" panose="020F0502020204030204"/>
                </a:rPr>
                <a:t>Attribute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>
                  <a:solidFill>
                    <a:schemeClr val="bg1"/>
                  </a:solidFill>
                  <a:latin typeface="Calibri" panose="020F0502020204030204"/>
                </a:rPr>
                <a:t>Property Classes</a:t>
              </a:r>
              <a:endParaRPr kumimoji="0" lang="en-US" sz="400" b="1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1EF31117-B4CC-9AB6-47E6-B1F70D6C5C40}"/>
              </a:ext>
            </a:extLst>
          </p:cNvPr>
          <p:cNvGrpSpPr/>
          <p:nvPr/>
        </p:nvGrpSpPr>
        <p:grpSpPr>
          <a:xfrm>
            <a:off x="1805856" y="675693"/>
            <a:ext cx="450402" cy="148783"/>
            <a:chOff x="5022882" y="3709838"/>
            <a:chExt cx="450402" cy="148783"/>
          </a:xfrm>
        </p:grpSpPr>
        <p:sp>
          <p:nvSpPr>
            <p:cNvPr id="639" name="Rectangle: Rounded Corners 638">
              <a:extLst>
                <a:ext uri="{FF2B5EF4-FFF2-40B4-BE49-F238E27FC236}">
                  <a16:creationId xmlns:a16="http://schemas.microsoft.com/office/drawing/2014/main" id="{5FEC8631-D275-45D6-005B-C7BEFD731CF3}"/>
                </a:ext>
              </a:extLst>
            </p:cNvPr>
            <p:cNvSpPr/>
            <p:nvPr/>
          </p:nvSpPr>
          <p:spPr>
            <a:xfrm>
              <a:off x="5022882" y="3709838"/>
              <a:ext cx="444928" cy="148783"/>
            </a:xfrm>
            <a:prstGeom prst="roundRect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b="1" u="sng">
                  <a:solidFill>
                    <a:schemeClr val="bg1"/>
                  </a:solidFill>
                  <a:latin typeface="Calibri" panose="020F0502020204030204"/>
                </a:rPr>
                <a:t>Class</a:t>
              </a:r>
              <a:endPara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9C4E120-9C28-ECBE-63AB-D6C45508413B}"/>
                </a:ext>
              </a:extLst>
            </p:cNvPr>
            <p:cNvSpPr/>
            <p:nvPr/>
          </p:nvSpPr>
          <p:spPr>
            <a:xfrm>
              <a:off x="5399244" y="380040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0CA41BD-874B-7AE5-230A-A512578E844E}"/>
              </a:ext>
            </a:extLst>
          </p:cNvPr>
          <p:cNvCxnSpPr>
            <a:cxnSpLocks/>
            <a:stCxn id="505" idx="5"/>
            <a:endCxn id="263" idx="2"/>
          </p:cNvCxnSpPr>
          <p:nvPr/>
        </p:nvCxnSpPr>
        <p:spPr>
          <a:xfrm>
            <a:off x="4833877" y="3879379"/>
            <a:ext cx="2359257" cy="12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D729D42E-BF43-39AD-37D1-77D324CDBD77}"/>
              </a:ext>
            </a:extLst>
          </p:cNvPr>
          <p:cNvSpPr/>
          <p:nvPr/>
        </p:nvSpPr>
        <p:spPr>
          <a:xfrm>
            <a:off x="3933385" y="4470404"/>
            <a:ext cx="60833" cy="76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AC0CCBB-6D1E-1634-E229-D1C3CD2ED283}"/>
              </a:ext>
            </a:extLst>
          </p:cNvPr>
          <p:cNvSpPr/>
          <p:nvPr/>
        </p:nvSpPr>
        <p:spPr>
          <a:xfrm>
            <a:off x="3929622" y="4706224"/>
            <a:ext cx="60833" cy="76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F37E7BFE-70B5-DBFB-6B4D-B79762A36E37}"/>
              </a:ext>
            </a:extLst>
          </p:cNvPr>
          <p:cNvSpPr/>
          <p:nvPr/>
        </p:nvSpPr>
        <p:spPr>
          <a:xfrm>
            <a:off x="4668893" y="4464669"/>
            <a:ext cx="60833" cy="76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A7B4154-287E-94D8-257D-118E3BE2307B}"/>
              </a:ext>
            </a:extLst>
          </p:cNvPr>
          <p:cNvSpPr/>
          <p:nvPr/>
        </p:nvSpPr>
        <p:spPr>
          <a:xfrm>
            <a:off x="4667773" y="4629041"/>
            <a:ext cx="60833" cy="76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59B34E14-4AB1-09FE-41B9-399FC324A0B6}"/>
              </a:ext>
            </a:extLst>
          </p:cNvPr>
          <p:cNvGrpSpPr/>
          <p:nvPr/>
        </p:nvGrpSpPr>
        <p:grpSpPr>
          <a:xfrm>
            <a:off x="3929266" y="4454978"/>
            <a:ext cx="803891" cy="331831"/>
            <a:chOff x="3929266" y="4454978"/>
            <a:chExt cx="803891" cy="331831"/>
          </a:xfrm>
        </p:grpSpPr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C3D0C532-8859-2667-37D1-C109184676E3}"/>
                </a:ext>
              </a:extLst>
            </p:cNvPr>
            <p:cNvGrpSpPr/>
            <p:nvPr/>
          </p:nvGrpSpPr>
          <p:grpSpPr>
            <a:xfrm>
              <a:off x="3933385" y="4454978"/>
              <a:ext cx="799772" cy="331831"/>
              <a:chOff x="3918413" y="4361513"/>
              <a:chExt cx="799772" cy="331831"/>
            </a:xfrm>
          </p:grpSpPr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60C0B3D1-5D16-3E07-024D-A631872D1A23}"/>
                  </a:ext>
                </a:extLst>
              </p:cNvPr>
              <p:cNvGrpSpPr/>
              <p:nvPr/>
            </p:nvGrpSpPr>
            <p:grpSpPr>
              <a:xfrm>
                <a:off x="3918413" y="4361513"/>
                <a:ext cx="799772" cy="331831"/>
                <a:chOff x="3918413" y="4361513"/>
                <a:chExt cx="799772" cy="331831"/>
              </a:xfrm>
            </p:grpSpPr>
            <p:grpSp>
              <p:nvGrpSpPr>
                <p:cNvPr id="599" name="Group 598">
                  <a:extLst>
                    <a:ext uri="{FF2B5EF4-FFF2-40B4-BE49-F238E27FC236}">
                      <a16:creationId xmlns:a16="http://schemas.microsoft.com/office/drawing/2014/main" id="{5E1555B9-4F18-E86A-9384-5F20429FA937}"/>
                    </a:ext>
                  </a:extLst>
                </p:cNvPr>
                <p:cNvGrpSpPr/>
                <p:nvPr/>
              </p:nvGrpSpPr>
              <p:grpSpPr>
                <a:xfrm>
                  <a:off x="3918413" y="4361513"/>
                  <a:ext cx="799772" cy="331831"/>
                  <a:chOff x="3110820" y="5070535"/>
                  <a:chExt cx="799772" cy="331831"/>
                </a:xfrm>
              </p:grpSpPr>
              <p:grpSp>
                <p:nvGrpSpPr>
                  <p:cNvPr id="603" name="Group 602">
                    <a:extLst>
                      <a:ext uri="{FF2B5EF4-FFF2-40B4-BE49-F238E27FC236}">
                        <a16:creationId xmlns:a16="http://schemas.microsoft.com/office/drawing/2014/main" id="{A571D245-2CE7-3468-4CA3-661C0BABB9CB}"/>
                      </a:ext>
                    </a:extLst>
                  </p:cNvPr>
                  <p:cNvGrpSpPr/>
                  <p:nvPr/>
                </p:nvGrpSpPr>
                <p:grpSpPr>
                  <a:xfrm>
                    <a:off x="3112050" y="5070535"/>
                    <a:ext cx="798542" cy="331831"/>
                    <a:chOff x="3112050" y="5067456"/>
                    <a:chExt cx="798542" cy="331831"/>
                  </a:xfrm>
                </p:grpSpPr>
                <p:sp>
                  <p:nvSpPr>
                    <p:cNvPr id="607" name="Rectangle: Rounded Corners 606">
                      <a:extLst>
                        <a:ext uri="{FF2B5EF4-FFF2-40B4-BE49-F238E27FC236}">
                          <a16:creationId xmlns:a16="http://schemas.microsoft.com/office/drawing/2014/main" id="{064D0970-54E5-B655-676D-BF7262CBF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050" y="5067456"/>
                      <a:ext cx="798542" cy="331831"/>
                    </a:xfrm>
                    <a:prstGeom prst="roundRect">
                      <a:avLst/>
                    </a:prstGeom>
                    <a:solidFill>
                      <a:srgbClr val="385B6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Observed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Behavior</a:t>
                      </a:r>
                    </a:p>
                  </p:txBody>
                </p:sp>
                <p:sp>
                  <p:nvSpPr>
                    <p:cNvPr id="608" name="Oval 607">
                      <a:extLst>
                        <a:ext uri="{FF2B5EF4-FFF2-40B4-BE49-F238E27FC236}">
                          <a16:creationId xmlns:a16="http://schemas.microsoft.com/office/drawing/2014/main" id="{CC02B10C-2BDF-2122-D3AB-B611E8C81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6222" y="5240099"/>
                      <a:ext cx="74040" cy="45719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Oval 608">
                      <a:extLst>
                        <a:ext uri="{FF2B5EF4-FFF2-40B4-BE49-F238E27FC236}">
                          <a16:creationId xmlns:a16="http://schemas.microsoft.com/office/drawing/2014/main" id="{2A6E146A-C99B-CD9F-56B7-DEE383A6C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508" y="5313121"/>
                      <a:ext cx="74040" cy="45719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F084B7C9-CA48-AC9E-6E28-3FA12D2CB765}"/>
                      </a:ext>
                    </a:extLst>
                  </p:cNvPr>
                  <p:cNvSpPr/>
                  <p:nvPr/>
                </p:nvSpPr>
                <p:spPr>
                  <a:xfrm>
                    <a:off x="3836137" y="5096824"/>
                    <a:ext cx="74040" cy="4571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Oval 604">
                    <a:extLst>
                      <a:ext uri="{FF2B5EF4-FFF2-40B4-BE49-F238E27FC236}">
                        <a16:creationId xmlns:a16="http://schemas.microsoft.com/office/drawing/2014/main" id="{5B9FA5BD-44D5-D3EA-97C6-CCF02FF4CD22}"/>
                      </a:ext>
                    </a:extLst>
                  </p:cNvPr>
                  <p:cNvSpPr/>
                  <p:nvPr/>
                </p:nvSpPr>
                <p:spPr>
                  <a:xfrm>
                    <a:off x="3110820" y="5256895"/>
                    <a:ext cx="74040" cy="4571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4ABB1C47-6C0F-FB26-A139-E69A145AB5AC}"/>
                    </a:ext>
                  </a:extLst>
                </p:cNvPr>
                <p:cNvSpPr/>
                <p:nvPr/>
              </p:nvSpPr>
              <p:spPr>
                <a:xfrm>
                  <a:off x="3920034" y="4468341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FF230266-AF11-B234-B4EC-42231F29BDB5}"/>
                    </a:ext>
                  </a:extLst>
                </p:cNvPr>
                <p:cNvSpPr/>
                <p:nvPr/>
              </p:nvSpPr>
              <p:spPr>
                <a:xfrm>
                  <a:off x="3920032" y="4400245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109F3F9F-3F0F-DF46-6161-B2537F64FA0E}"/>
                    </a:ext>
                  </a:extLst>
                </p:cNvPr>
                <p:cNvSpPr/>
                <p:nvPr/>
              </p:nvSpPr>
              <p:spPr>
                <a:xfrm>
                  <a:off x="3921703" y="4619118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8A9A507A-6C65-B02A-1CB5-920694E5EB15}"/>
                  </a:ext>
                </a:extLst>
              </p:cNvPr>
              <p:cNvSpPr/>
              <p:nvPr/>
            </p:nvSpPr>
            <p:spPr>
              <a:xfrm>
                <a:off x="4642715" y="4463608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7DCD972-F949-100D-B0EA-9BAAFB65B8DB}"/>
                </a:ext>
              </a:extLst>
            </p:cNvPr>
            <p:cNvSpPr/>
            <p:nvPr/>
          </p:nvSpPr>
          <p:spPr>
            <a:xfrm>
              <a:off x="3929725" y="4634776"/>
              <a:ext cx="60833" cy="7686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F598F7C-E8DC-5A10-D22E-0F5637C4D064}"/>
                </a:ext>
              </a:extLst>
            </p:cNvPr>
            <p:cNvSpPr/>
            <p:nvPr/>
          </p:nvSpPr>
          <p:spPr>
            <a:xfrm>
              <a:off x="4669854" y="4544090"/>
              <a:ext cx="60833" cy="7686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8838FE48-7C05-BEB1-F7C3-30DC9EABDA20}"/>
                </a:ext>
              </a:extLst>
            </p:cNvPr>
            <p:cNvGrpSpPr/>
            <p:nvPr/>
          </p:nvGrpSpPr>
          <p:grpSpPr>
            <a:xfrm>
              <a:off x="3929266" y="4549825"/>
              <a:ext cx="801777" cy="235149"/>
              <a:chOff x="3929266" y="4549825"/>
              <a:chExt cx="801777" cy="235149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DCA8C27-3CFE-EB7B-7609-550ABF2A8194}"/>
                  </a:ext>
                </a:extLst>
              </p:cNvPr>
              <p:cNvSpPr/>
              <p:nvPr/>
            </p:nvSpPr>
            <p:spPr>
              <a:xfrm>
                <a:off x="3929266" y="4549825"/>
                <a:ext cx="60833" cy="768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A8E06D6-54FD-FD2E-D39B-C3D867C17732}"/>
                  </a:ext>
                </a:extLst>
              </p:cNvPr>
              <p:cNvSpPr/>
              <p:nvPr/>
            </p:nvSpPr>
            <p:spPr>
              <a:xfrm>
                <a:off x="4670210" y="4708109"/>
                <a:ext cx="60833" cy="768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AFC11573-EB5A-EC00-CEA9-9AB989FA3945}"/>
              </a:ext>
            </a:extLst>
          </p:cNvPr>
          <p:cNvGrpSpPr/>
          <p:nvPr/>
        </p:nvGrpSpPr>
        <p:grpSpPr>
          <a:xfrm>
            <a:off x="3729245" y="3709838"/>
            <a:ext cx="1227369" cy="339081"/>
            <a:chOff x="3729245" y="3709838"/>
            <a:chExt cx="1227369" cy="339081"/>
          </a:xfrm>
        </p:grpSpPr>
        <p:sp>
          <p:nvSpPr>
            <p:cNvPr id="505" name="Flowchart: Data 504">
              <a:extLst>
                <a:ext uri="{FF2B5EF4-FFF2-40B4-BE49-F238E27FC236}">
                  <a16:creationId xmlns:a16="http://schemas.microsoft.com/office/drawing/2014/main" id="{7E9AF5FB-8DB1-5A01-2C30-C782285BFA74}"/>
                </a:ext>
              </a:extLst>
            </p:cNvPr>
            <p:cNvSpPr/>
            <p:nvPr/>
          </p:nvSpPr>
          <p:spPr>
            <a:xfrm>
              <a:off x="3729245" y="3709838"/>
              <a:ext cx="1227369" cy="339081"/>
            </a:xfrm>
            <a:prstGeom prst="flowChartInputOutput">
              <a:avLst/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US" sz="600" b="1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E408239-82C4-5573-1DC4-D83288BA4314}"/>
                </a:ext>
              </a:extLst>
            </p:cNvPr>
            <p:cNvSpPr/>
            <p:nvPr/>
          </p:nvSpPr>
          <p:spPr>
            <a:xfrm>
              <a:off x="4631749" y="3971596"/>
              <a:ext cx="60833" cy="7686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0EF7B33E-DB09-8BFA-3F7A-F59C649AB404}"/>
              </a:ext>
            </a:extLst>
          </p:cNvPr>
          <p:cNvGrpSpPr/>
          <p:nvPr/>
        </p:nvGrpSpPr>
        <p:grpSpPr>
          <a:xfrm>
            <a:off x="5173120" y="4216436"/>
            <a:ext cx="855376" cy="341062"/>
            <a:chOff x="5173120" y="4216436"/>
            <a:chExt cx="855376" cy="34106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C8584E65-B2F2-59F8-1AAF-C3D97DA35776}"/>
                </a:ext>
              </a:extLst>
            </p:cNvPr>
            <p:cNvGrpSpPr/>
            <p:nvPr/>
          </p:nvGrpSpPr>
          <p:grpSpPr>
            <a:xfrm>
              <a:off x="5178729" y="4216436"/>
              <a:ext cx="849767" cy="341062"/>
              <a:chOff x="5177217" y="4201315"/>
              <a:chExt cx="849767" cy="341062"/>
            </a:xfrm>
          </p:grpSpPr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EE09C34E-7E33-397C-D422-5E3369F9B88F}"/>
                  </a:ext>
                </a:extLst>
              </p:cNvPr>
              <p:cNvSpPr/>
              <p:nvPr/>
            </p:nvSpPr>
            <p:spPr>
              <a:xfrm>
                <a:off x="5944098" y="4261387"/>
                <a:ext cx="58135" cy="711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AE668951-68E6-AA78-7C66-D98DB6AC3D5B}"/>
                  </a:ext>
                </a:extLst>
              </p:cNvPr>
              <p:cNvGrpSpPr/>
              <p:nvPr/>
            </p:nvGrpSpPr>
            <p:grpSpPr>
              <a:xfrm>
                <a:off x="5177217" y="4201315"/>
                <a:ext cx="849767" cy="341062"/>
                <a:chOff x="5177217" y="4020451"/>
                <a:chExt cx="849767" cy="341062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5895C2D-0912-AF6E-0465-BF8BB9F03245}"/>
                    </a:ext>
                  </a:extLst>
                </p:cNvPr>
                <p:cNvGrpSpPr/>
                <p:nvPr/>
              </p:nvGrpSpPr>
              <p:grpSpPr>
                <a:xfrm>
                  <a:off x="5177217" y="4020451"/>
                  <a:ext cx="849767" cy="341062"/>
                  <a:chOff x="5177217" y="4020451"/>
                  <a:chExt cx="849767" cy="341062"/>
                </a:xfrm>
              </p:grpSpPr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2E340B4E-9E3A-0736-25D0-248C177E64A5}"/>
                      </a:ext>
                    </a:extLst>
                  </p:cNvPr>
                  <p:cNvGrpSpPr/>
                  <p:nvPr/>
                </p:nvGrpSpPr>
                <p:grpSpPr>
                  <a:xfrm>
                    <a:off x="5177217" y="4020451"/>
                    <a:ext cx="849767" cy="341062"/>
                    <a:chOff x="5177217" y="4020451"/>
                    <a:chExt cx="849767" cy="341062"/>
                  </a:xfrm>
                </p:grpSpPr>
                <p:sp>
                  <p:nvSpPr>
                    <p:cNvPr id="589" name="Rectangle: Rounded Corners 588">
                      <a:extLst>
                        <a:ext uri="{FF2B5EF4-FFF2-40B4-BE49-F238E27FC236}">
                          <a16:creationId xmlns:a16="http://schemas.microsoft.com/office/drawing/2014/main" id="{74170005-4E74-3519-E01F-9F722332B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7217" y="4020451"/>
                      <a:ext cx="849767" cy="341062"/>
                    </a:xfrm>
                    <a:prstGeom prst="roundRect">
                      <a:avLst/>
                    </a:prstGeom>
                    <a:solidFill>
                      <a:srgbClr val="385B6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Function-</a:t>
                      </a:r>
                      <a:r>
                        <a:rPr kumimoji="0" lang="en-US" sz="800" b="1" i="0" u="sng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</a:t>
                      </a:r>
                      <a:endParaRPr kumimoji="0" lang="en-US" sz="800" b="1" i="0" u="sng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0" name="Oval 589">
                      <a:extLst>
                        <a:ext uri="{FF2B5EF4-FFF2-40B4-BE49-F238E27FC236}">
                          <a16:creationId xmlns:a16="http://schemas.microsoft.com/office/drawing/2014/main" id="{351C529E-D64A-6E12-927B-7F875729D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0170" y="4034546"/>
                      <a:ext cx="74040" cy="45719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794E1FE9-6280-5362-5CB8-4D339F2547EE}"/>
                      </a:ext>
                    </a:extLst>
                  </p:cNvPr>
                  <p:cNvSpPr/>
                  <p:nvPr/>
                </p:nvSpPr>
                <p:spPr>
                  <a:xfrm>
                    <a:off x="5211776" y="4021192"/>
                    <a:ext cx="74040" cy="4571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081E637-A0E9-4004-93D8-7DDAA871939C}"/>
                    </a:ext>
                  </a:extLst>
                </p:cNvPr>
                <p:cNvSpPr/>
                <p:nvPr/>
              </p:nvSpPr>
              <p:spPr>
                <a:xfrm>
                  <a:off x="5177692" y="4272799"/>
                  <a:ext cx="45719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F3B5CC32-73B5-CC6A-DE9F-529D68E1FE8C}"/>
                </a:ext>
              </a:extLst>
            </p:cNvPr>
            <p:cNvSpPr/>
            <p:nvPr/>
          </p:nvSpPr>
          <p:spPr>
            <a:xfrm>
              <a:off x="5271293" y="4244047"/>
              <a:ext cx="60833" cy="7686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93C0C81B-DE3C-102B-9979-001822D35118}"/>
                </a:ext>
              </a:extLst>
            </p:cNvPr>
            <p:cNvSpPr/>
            <p:nvPr/>
          </p:nvSpPr>
          <p:spPr>
            <a:xfrm>
              <a:off x="5173120" y="4311022"/>
              <a:ext cx="60833" cy="7686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89C6F4B-6910-408F-A48E-DB823A0B5B37}"/>
              </a:ext>
            </a:extLst>
          </p:cNvPr>
          <p:cNvGrpSpPr/>
          <p:nvPr/>
        </p:nvGrpSpPr>
        <p:grpSpPr>
          <a:xfrm>
            <a:off x="8300982" y="1930340"/>
            <a:ext cx="844827" cy="383316"/>
            <a:chOff x="8300982" y="1930340"/>
            <a:chExt cx="844827" cy="383316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26A0116-CA25-9FD7-BBC2-686B59112EB2}"/>
                </a:ext>
              </a:extLst>
            </p:cNvPr>
            <p:cNvGrpSpPr/>
            <p:nvPr/>
          </p:nvGrpSpPr>
          <p:grpSpPr>
            <a:xfrm>
              <a:off x="8300982" y="1930340"/>
              <a:ext cx="844827" cy="383316"/>
              <a:chOff x="8300982" y="1930340"/>
              <a:chExt cx="844827" cy="383316"/>
            </a:xfrm>
          </p:grpSpPr>
          <p:sp>
            <p:nvSpPr>
              <p:cNvPr id="292" name="Pentagon 291">
                <a:extLst>
                  <a:ext uri="{FF2B5EF4-FFF2-40B4-BE49-F238E27FC236}">
                    <a16:creationId xmlns:a16="http://schemas.microsoft.com/office/drawing/2014/main" id="{B9E2BFE3-CAFC-E5BB-43BC-7184037E96BE}"/>
                  </a:ext>
                </a:extLst>
              </p:cNvPr>
              <p:cNvSpPr/>
              <p:nvPr/>
            </p:nvSpPr>
            <p:spPr>
              <a:xfrm>
                <a:off x="8300982" y="1930340"/>
                <a:ext cx="844827" cy="383316"/>
              </a:xfrm>
              <a:prstGeom prst="pentagon">
                <a:avLst/>
              </a:prstGeom>
              <a:solidFill>
                <a:srgbClr val="2F55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sng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External Factors</a:t>
                </a: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1DAFF0C-43AD-3602-F2DA-30AF333645AB}"/>
                  </a:ext>
                </a:extLst>
              </p:cNvPr>
              <p:cNvSpPr/>
              <p:nvPr/>
            </p:nvSpPr>
            <p:spPr>
              <a:xfrm>
                <a:off x="8974631" y="2148653"/>
                <a:ext cx="87237" cy="624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26CE550A-1796-A89F-A443-8AD28FE3CF9F}"/>
                  </a:ext>
                </a:extLst>
              </p:cNvPr>
              <p:cNvSpPr/>
              <p:nvPr/>
            </p:nvSpPr>
            <p:spPr>
              <a:xfrm>
                <a:off x="8971620" y="2013017"/>
                <a:ext cx="87237" cy="624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1493D62D-8BAE-7B79-50D9-0407A3C1C328}"/>
                </a:ext>
              </a:extLst>
            </p:cNvPr>
            <p:cNvSpPr/>
            <p:nvPr/>
          </p:nvSpPr>
          <p:spPr>
            <a:xfrm>
              <a:off x="8543158" y="1998600"/>
              <a:ext cx="74566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92F90119-1E90-7DC5-A6DD-6A91FB2703D1}"/>
              </a:ext>
            </a:extLst>
          </p:cNvPr>
          <p:cNvGrpSpPr/>
          <p:nvPr/>
        </p:nvGrpSpPr>
        <p:grpSpPr>
          <a:xfrm>
            <a:off x="8903260" y="5798395"/>
            <a:ext cx="677948" cy="297916"/>
            <a:chOff x="9434555" y="5980346"/>
            <a:chExt cx="677948" cy="297916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C42B729A-D75C-15FC-0323-250A4CAB65F9}"/>
                </a:ext>
              </a:extLst>
            </p:cNvPr>
            <p:cNvGrpSpPr/>
            <p:nvPr/>
          </p:nvGrpSpPr>
          <p:grpSpPr>
            <a:xfrm>
              <a:off x="9434555" y="5980346"/>
              <a:ext cx="677948" cy="297916"/>
              <a:chOff x="9389532" y="6170508"/>
              <a:chExt cx="677948" cy="297916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FCB84E5B-B135-48A9-CAFC-D52FA4F1A37B}"/>
                  </a:ext>
                </a:extLst>
              </p:cNvPr>
              <p:cNvGrpSpPr/>
              <p:nvPr/>
            </p:nvGrpSpPr>
            <p:grpSpPr>
              <a:xfrm>
                <a:off x="9389532" y="6189965"/>
                <a:ext cx="677948" cy="278459"/>
                <a:chOff x="8308975" y="4287937"/>
                <a:chExt cx="898056" cy="457033"/>
              </a:xfrm>
            </p:grpSpPr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E4CF966F-E49A-6DCC-6EDA-090DB4CAC6EE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308975" y="4287937"/>
                  <a:chExt cx="898056" cy="457033"/>
                </a:xfrm>
              </p:grpSpPr>
              <p:grpSp>
                <p:nvGrpSpPr>
                  <p:cNvPr id="648" name="Group 647">
                    <a:extLst>
                      <a:ext uri="{FF2B5EF4-FFF2-40B4-BE49-F238E27FC236}">
                        <a16:creationId xmlns:a16="http://schemas.microsoft.com/office/drawing/2014/main" id="{A3528959-E143-789E-B481-31C45C2BDCC4}"/>
                      </a:ext>
                    </a:extLst>
                  </p:cNvPr>
                  <p:cNvGrpSpPr/>
                  <p:nvPr/>
                </p:nvGrpSpPr>
                <p:grpSpPr>
                  <a:xfrm>
                    <a:off x="8308975" y="4287937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650" name="Group 649">
                      <a:extLst>
                        <a:ext uri="{FF2B5EF4-FFF2-40B4-BE49-F238E27FC236}">
                          <a16:creationId xmlns:a16="http://schemas.microsoft.com/office/drawing/2014/main" id="{F13122A0-8C42-8176-1E11-E5CC18AC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98056" cy="457033"/>
                      <a:chOff x="8295992" y="4457716"/>
                      <a:chExt cx="898056" cy="457033"/>
                    </a:xfrm>
                  </p:grpSpPr>
                  <p:grpSp>
                    <p:nvGrpSpPr>
                      <p:cNvPr id="652" name="Group 651">
                        <a:extLst>
                          <a:ext uri="{FF2B5EF4-FFF2-40B4-BE49-F238E27FC236}">
                            <a16:creationId xmlns:a16="http://schemas.microsoft.com/office/drawing/2014/main" id="{5B746F35-BBAF-C66D-00AB-2652E8FA15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95992" y="4457716"/>
                        <a:ext cx="883966" cy="457033"/>
                        <a:chOff x="8295992" y="4457716"/>
                        <a:chExt cx="883966" cy="457033"/>
                      </a:xfrm>
                    </p:grpSpPr>
                    <p:sp>
                      <p:nvSpPr>
                        <p:cNvPr id="654" name="Pentagon 653">
                          <a:extLst>
                            <a:ext uri="{FF2B5EF4-FFF2-40B4-BE49-F238E27FC236}">
                              <a16:creationId xmlns:a16="http://schemas.microsoft.com/office/drawing/2014/main" id="{36F34C58-DA6C-6B56-1916-1A9CD5CF45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95992" y="4457716"/>
                          <a:ext cx="883966" cy="457033"/>
                        </a:xfrm>
                        <a:prstGeom prst="pentagon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800" b="1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5" name="Oval 654">
                          <a:extLst>
                            <a:ext uri="{FF2B5EF4-FFF2-40B4-BE49-F238E27FC236}">
                              <a16:creationId xmlns:a16="http://schemas.microsoft.com/office/drawing/2014/main" id="{47873912-011D-22AF-76F3-3A6BE45AF1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9890" y="4646985"/>
                          <a:ext cx="89315" cy="100933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53" name="Rectangle 652">
                        <a:extLst>
                          <a:ext uri="{FF2B5EF4-FFF2-40B4-BE49-F238E27FC236}">
                            <a16:creationId xmlns:a16="http://schemas.microsoft.com/office/drawing/2014/main" id="{38466F61-CB8B-1C90-3F76-4BA34D2ED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6995" y="4747828"/>
                        <a:ext cx="67053" cy="1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310F14E7-831A-C5AC-941C-0375D34C4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3002" y="4809483"/>
                      <a:ext cx="103329" cy="83380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49" name="Oval 648">
                    <a:extLst>
                      <a:ext uri="{FF2B5EF4-FFF2-40B4-BE49-F238E27FC236}">
                        <a16:creationId xmlns:a16="http://schemas.microsoft.com/office/drawing/2014/main" id="{31027F26-2E8F-1D4E-4A75-1FF98ECC53C3}"/>
                      </a:ext>
                    </a:extLst>
                  </p:cNvPr>
                  <p:cNvSpPr/>
                  <p:nvPr/>
                </p:nvSpPr>
                <p:spPr>
                  <a:xfrm>
                    <a:off x="8523708" y="4488688"/>
                    <a:ext cx="100943" cy="84097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38675BAF-9F92-3CAE-EF4D-FF904C4A19CE}"/>
                    </a:ext>
                  </a:extLst>
                </p:cNvPr>
                <p:cNvSpPr/>
                <p:nvPr/>
              </p:nvSpPr>
              <p:spPr>
                <a:xfrm>
                  <a:off x="8380238" y="4637689"/>
                  <a:ext cx="130915" cy="82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F9D88E06-74DD-3989-96ED-868C64635179}"/>
                  </a:ext>
                </a:extLst>
              </p:cNvPr>
              <p:cNvSpPr txBox="1"/>
              <p:nvPr/>
            </p:nvSpPr>
            <p:spPr>
              <a:xfrm>
                <a:off x="9518371" y="6170508"/>
                <a:ext cx="467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>
                    <a:solidFill>
                      <a:schemeClr val="bg1"/>
                    </a:solidFill>
                  </a:rPr>
                  <a:t>Person Metric</a:t>
                </a:r>
              </a:p>
            </p:txBody>
          </p:sp>
        </p:grp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9CACA954-9D7B-3FCC-4D0B-AB80ED7B8B7C}"/>
                </a:ext>
              </a:extLst>
            </p:cNvPr>
            <p:cNvSpPr/>
            <p:nvPr/>
          </p:nvSpPr>
          <p:spPr>
            <a:xfrm>
              <a:off x="9596630" y="60448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9406FA5-362E-7E90-E74D-D31173CEA15F}"/>
                </a:ext>
              </a:extLst>
            </p:cNvPr>
            <p:cNvSpPr/>
            <p:nvPr/>
          </p:nvSpPr>
          <p:spPr>
            <a:xfrm>
              <a:off x="9495170" y="618995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FC0C78E7-6B01-7CF4-23A5-B341F44DF8D2}"/>
              </a:ext>
            </a:extLst>
          </p:cNvPr>
          <p:cNvGrpSpPr/>
          <p:nvPr/>
        </p:nvGrpSpPr>
        <p:grpSpPr>
          <a:xfrm>
            <a:off x="8920940" y="6109949"/>
            <a:ext cx="652378" cy="276021"/>
            <a:chOff x="9434555" y="5999803"/>
            <a:chExt cx="677948" cy="278459"/>
          </a:xfrm>
        </p:grpSpPr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0A23C576-1476-F224-142F-66F414DD401F}"/>
                </a:ext>
              </a:extLst>
            </p:cNvPr>
            <p:cNvGrpSpPr/>
            <p:nvPr/>
          </p:nvGrpSpPr>
          <p:grpSpPr>
            <a:xfrm>
              <a:off x="9434555" y="5999803"/>
              <a:ext cx="677948" cy="278459"/>
              <a:chOff x="9389532" y="6189965"/>
              <a:chExt cx="677948" cy="278459"/>
            </a:xfrm>
          </p:grpSpPr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806F0952-2ED8-239A-B122-C5AE073301D3}"/>
                  </a:ext>
                </a:extLst>
              </p:cNvPr>
              <p:cNvGrpSpPr/>
              <p:nvPr/>
            </p:nvGrpSpPr>
            <p:grpSpPr>
              <a:xfrm>
                <a:off x="9389532" y="6189965"/>
                <a:ext cx="677948" cy="278459"/>
                <a:chOff x="8308975" y="4287937"/>
                <a:chExt cx="898056" cy="457033"/>
              </a:xfrm>
            </p:grpSpPr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A93DABA0-5005-7FC2-65C8-36D0E13CAF5F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308975" y="4287937"/>
                  <a:chExt cx="898056" cy="457033"/>
                </a:xfrm>
              </p:grpSpPr>
              <p:grpSp>
                <p:nvGrpSpPr>
                  <p:cNvPr id="664" name="Group 663">
                    <a:extLst>
                      <a:ext uri="{FF2B5EF4-FFF2-40B4-BE49-F238E27FC236}">
                        <a16:creationId xmlns:a16="http://schemas.microsoft.com/office/drawing/2014/main" id="{B5948549-CEBE-2BC1-217C-190D6D1BC1CF}"/>
                      </a:ext>
                    </a:extLst>
                  </p:cNvPr>
                  <p:cNvGrpSpPr/>
                  <p:nvPr/>
                </p:nvGrpSpPr>
                <p:grpSpPr>
                  <a:xfrm>
                    <a:off x="8308975" y="4287937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666" name="Group 665">
                      <a:extLst>
                        <a:ext uri="{FF2B5EF4-FFF2-40B4-BE49-F238E27FC236}">
                          <a16:creationId xmlns:a16="http://schemas.microsoft.com/office/drawing/2014/main" id="{3F47262C-5A58-3026-D5FE-9F54AEEFB7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98056" cy="457033"/>
                      <a:chOff x="8295992" y="4457716"/>
                      <a:chExt cx="898056" cy="457033"/>
                    </a:xfrm>
                  </p:grpSpPr>
                  <p:grpSp>
                    <p:nvGrpSpPr>
                      <p:cNvPr id="668" name="Group 667">
                        <a:extLst>
                          <a:ext uri="{FF2B5EF4-FFF2-40B4-BE49-F238E27FC236}">
                            <a16:creationId xmlns:a16="http://schemas.microsoft.com/office/drawing/2014/main" id="{45EF6D6A-B165-E9A0-F661-58A7316408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95992" y="4457716"/>
                        <a:ext cx="883966" cy="457033"/>
                        <a:chOff x="8295992" y="4457716"/>
                        <a:chExt cx="883966" cy="457033"/>
                      </a:xfrm>
                    </p:grpSpPr>
                    <p:sp>
                      <p:nvSpPr>
                        <p:cNvPr id="670" name="Pentagon 669">
                          <a:extLst>
                            <a:ext uri="{FF2B5EF4-FFF2-40B4-BE49-F238E27FC236}">
                              <a16:creationId xmlns:a16="http://schemas.microsoft.com/office/drawing/2014/main" id="{2802BF19-0190-C72F-CD09-3E87302A7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95992" y="4457716"/>
                          <a:ext cx="883966" cy="457033"/>
                        </a:xfrm>
                        <a:prstGeom prst="pentagon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800" b="1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1" name="Oval 670">
                          <a:extLst>
                            <a:ext uri="{FF2B5EF4-FFF2-40B4-BE49-F238E27FC236}">
                              <a16:creationId xmlns:a16="http://schemas.microsoft.com/office/drawing/2014/main" id="{866208E7-07C3-73BE-D91F-A753AE927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9890" y="4646985"/>
                          <a:ext cx="89315" cy="100933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511AF3A8-6473-C616-6C1B-EA749C1B20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6995" y="4747828"/>
                        <a:ext cx="67053" cy="1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F62873B3-AFCA-DBA2-2D5C-09A1AAFC0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3002" y="4809483"/>
                      <a:ext cx="103329" cy="83380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0C8FA021-2ECE-20CB-CF5D-F6EDD93CEB5F}"/>
                      </a:ext>
                    </a:extLst>
                  </p:cNvPr>
                  <p:cNvSpPr/>
                  <p:nvPr/>
                </p:nvSpPr>
                <p:spPr>
                  <a:xfrm>
                    <a:off x="8523708" y="4488688"/>
                    <a:ext cx="100943" cy="84097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CD4F6791-68BF-EE8A-EDE8-0ACF2D275A2C}"/>
                    </a:ext>
                  </a:extLst>
                </p:cNvPr>
                <p:cNvSpPr/>
                <p:nvPr/>
              </p:nvSpPr>
              <p:spPr>
                <a:xfrm>
                  <a:off x="8380238" y="4637689"/>
                  <a:ext cx="130915" cy="82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0E4F7894-37E4-3458-E2FD-415429F38EF1}"/>
                  </a:ext>
                </a:extLst>
              </p:cNvPr>
              <p:cNvSpPr txBox="1"/>
              <p:nvPr/>
            </p:nvSpPr>
            <p:spPr>
              <a:xfrm>
                <a:off x="9512087" y="6223922"/>
                <a:ext cx="4675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>
                    <a:solidFill>
                      <a:schemeClr val="bg1"/>
                    </a:solidFill>
                  </a:rPr>
                  <a:t>Capacity</a:t>
                </a:r>
              </a:p>
            </p:txBody>
          </p:sp>
        </p:grp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0804A6B0-DE54-A4F8-D229-F513B1A4FCE7}"/>
                </a:ext>
              </a:extLst>
            </p:cNvPr>
            <p:cNvSpPr/>
            <p:nvPr/>
          </p:nvSpPr>
          <p:spPr>
            <a:xfrm>
              <a:off x="9596630" y="60448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449FA83C-4763-DD42-A2A9-53025C2248A3}"/>
                </a:ext>
              </a:extLst>
            </p:cNvPr>
            <p:cNvSpPr/>
            <p:nvPr/>
          </p:nvSpPr>
          <p:spPr>
            <a:xfrm>
              <a:off x="9495170" y="618995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9F4CEABF-1FCE-277F-A079-E2429172F4A8}"/>
              </a:ext>
            </a:extLst>
          </p:cNvPr>
          <p:cNvGrpSpPr/>
          <p:nvPr/>
        </p:nvGrpSpPr>
        <p:grpSpPr>
          <a:xfrm rot="10800000">
            <a:off x="8901871" y="6418349"/>
            <a:ext cx="677948" cy="278459"/>
            <a:chOff x="9434555" y="5999803"/>
            <a:chExt cx="677948" cy="278459"/>
          </a:xfrm>
        </p:grpSpPr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F1E7950D-8DC5-40E0-A359-0EE602203749}"/>
                </a:ext>
              </a:extLst>
            </p:cNvPr>
            <p:cNvGrpSpPr/>
            <p:nvPr/>
          </p:nvGrpSpPr>
          <p:grpSpPr>
            <a:xfrm>
              <a:off x="9434555" y="5999803"/>
              <a:ext cx="677948" cy="278459"/>
              <a:chOff x="9389532" y="6189965"/>
              <a:chExt cx="677948" cy="27845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466737E4-8F65-26E6-B5C5-12EAF79828D6}"/>
                  </a:ext>
                </a:extLst>
              </p:cNvPr>
              <p:cNvGrpSpPr/>
              <p:nvPr/>
            </p:nvGrpSpPr>
            <p:grpSpPr>
              <a:xfrm>
                <a:off x="9389532" y="6189965"/>
                <a:ext cx="677948" cy="278459"/>
                <a:chOff x="8308975" y="4287937"/>
                <a:chExt cx="898056" cy="457033"/>
              </a:xfrm>
            </p:grpSpPr>
            <p:grpSp>
              <p:nvGrpSpPr>
                <p:cNvPr id="678" name="Group 677">
                  <a:extLst>
                    <a:ext uri="{FF2B5EF4-FFF2-40B4-BE49-F238E27FC236}">
                      <a16:creationId xmlns:a16="http://schemas.microsoft.com/office/drawing/2014/main" id="{C7B256E2-C8D6-1C9F-170A-768EBB265D07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308975" y="4287937"/>
                  <a:chExt cx="898056" cy="457033"/>
                </a:xfrm>
              </p:grpSpPr>
              <p:grpSp>
                <p:nvGrpSpPr>
                  <p:cNvPr id="680" name="Group 679">
                    <a:extLst>
                      <a:ext uri="{FF2B5EF4-FFF2-40B4-BE49-F238E27FC236}">
                        <a16:creationId xmlns:a16="http://schemas.microsoft.com/office/drawing/2014/main" id="{FE50777B-0D79-22B4-2BC1-6607DEF56626}"/>
                      </a:ext>
                    </a:extLst>
                  </p:cNvPr>
                  <p:cNvGrpSpPr/>
                  <p:nvPr/>
                </p:nvGrpSpPr>
                <p:grpSpPr>
                  <a:xfrm>
                    <a:off x="8308975" y="4287937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682" name="Group 681">
                      <a:extLst>
                        <a:ext uri="{FF2B5EF4-FFF2-40B4-BE49-F238E27FC236}">
                          <a16:creationId xmlns:a16="http://schemas.microsoft.com/office/drawing/2014/main" id="{0BE33887-2852-BE5B-95C2-E02E6AD51F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98056" cy="457033"/>
                      <a:chOff x="8295992" y="4457716"/>
                      <a:chExt cx="898056" cy="457033"/>
                    </a:xfrm>
                  </p:grpSpPr>
                  <p:grpSp>
                    <p:nvGrpSpPr>
                      <p:cNvPr id="684" name="Group 683">
                        <a:extLst>
                          <a:ext uri="{FF2B5EF4-FFF2-40B4-BE49-F238E27FC236}">
                            <a16:creationId xmlns:a16="http://schemas.microsoft.com/office/drawing/2014/main" id="{23AE9D73-890B-5EC8-6E3C-CB13D753A8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95992" y="4457716"/>
                        <a:ext cx="883966" cy="457033"/>
                        <a:chOff x="8295992" y="4457716"/>
                        <a:chExt cx="883966" cy="457033"/>
                      </a:xfrm>
                    </p:grpSpPr>
                    <p:sp>
                      <p:nvSpPr>
                        <p:cNvPr id="686" name="Pentagon 685">
                          <a:extLst>
                            <a:ext uri="{FF2B5EF4-FFF2-40B4-BE49-F238E27FC236}">
                              <a16:creationId xmlns:a16="http://schemas.microsoft.com/office/drawing/2014/main" id="{D7F55C38-3471-9EBA-02C4-E9C4C3F17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95992" y="4457716"/>
                          <a:ext cx="883966" cy="457033"/>
                        </a:xfrm>
                        <a:prstGeom prst="pentagon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800" b="1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E27991D9-73B4-A442-BAA1-0DED52B630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9890" y="4646985"/>
                          <a:ext cx="89315" cy="100933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85" name="Rectangle 684">
                        <a:extLst>
                          <a:ext uri="{FF2B5EF4-FFF2-40B4-BE49-F238E27FC236}">
                            <a16:creationId xmlns:a16="http://schemas.microsoft.com/office/drawing/2014/main" id="{8BA2076D-8436-B139-B55D-020B0B1C2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6995" y="4747828"/>
                        <a:ext cx="67053" cy="1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957AACE0-094D-152C-221E-9DD7D8817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3002" y="4809483"/>
                      <a:ext cx="103329" cy="83380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1" name="Oval 680">
                    <a:extLst>
                      <a:ext uri="{FF2B5EF4-FFF2-40B4-BE49-F238E27FC236}">
                        <a16:creationId xmlns:a16="http://schemas.microsoft.com/office/drawing/2014/main" id="{BF3F1997-8107-C1A0-C677-35B544FE1FA3}"/>
                      </a:ext>
                    </a:extLst>
                  </p:cNvPr>
                  <p:cNvSpPr/>
                  <p:nvPr/>
                </p:nvSpPr>
                <p:spPr>
                  <a:xfrm>
                    <a:off x="8523708" y="4488688"/>
                    <a:ext cx="100943" cy="84097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1B96510A-203E-C059-4FEF-3493271CA487}"/>
                    </a:ext>
                  </a:extLst>
                </p:cNvPr>
                <p:cNvSpPr/>
                <p:nvPr/>
              </p:nvSpPr>
              <p:spPr>
                <a:xfrm>
                  <a:off x="8380238" y="4637689"/>
                  <a:ext cx="130915" cy="82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C38A5E80-D9B9-68D7-2D3C-81C24ABA1DEE}"/>
                  </a:ext>
                </a:extLst>
              </p:cNvPr>
              <p:cNvSpPr txBox="1"/>
              <p:nvPr/>
            </p:nvSpPr>
            <p:spPr>
              <a:xfrm rot="10800000">
                <a:off x="9461967" y="6281690"/>
                <a:ext cx="5019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>
                    <a:solidFill>
                      <a:schemeClr val="bg1"/>
                    </a:solidFill>
                  </a:rPr>
                  <a:t>Limitation</a:t>
                </a:r>
              </a:p>
            </p:txBody>
          </p:sp>
        </p:grp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4910BAA0-1372-667E-A641-B7EAF35C31CF}"/>
                </a:ext>
              </a:extLst>
            </p:cNvPr>
            <p:cNvSpPr/>
            <p:nvPr/>
          </p:nvSpPr>
          <p:spPr>
            <a:xfrm>
              <a:off x="9596630" y="60448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9F6BAC0-5C74-6035-72A1-B5FD4E75FB9D}"/>
                </a:ext>
              </a:extLst>
            </p:cNvPr>
            <p:cNvSpPr/>
            <p:nvPr/>
          </p:nvSpPr>
          <p:spPr>
            <a:xfrm>
              <a:off x="9495170" y="618995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0D71F171-906D-73CB-190B-E10351F358C1}"/>
              </a:ext>
            </a:extLst>
          </p:cNvPr>
          <p:cNvGrpSpPr/>
          <p:nvPr/>
        </p:nvGrpSpPr>
        <p:grpSpPr>
          <a:xfrm rot="10800000">
            <a:off x="9477120" y="6211440"/>
            <a:ext cx="615806" cy="285747"/>
            <a:chOff x="9434555" y="5999803"/>
            <a:chExt cx="677948" cy="288271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BFEA216B-6BAC-F065-EEF6-05E4D23608FC}"/>
                </a:ext>
              </a:extLst>
            </p:cNvPr>
            <p:cNvGrpSpPr/>
            <p:nvPr/>
          </p:nvGrpSpPr>
          <p:grpSpPr>
            <a:xfrm>
              <a:off x="9434555" y="5999803"/>
              <a:ext cx="677948" cy="288271"/>
              <a:chOff x="9389532" y="6189965"/>
              <a:chExt cx="677948" cy="288271"/>
            </a:xfrm>
          </p:grpSpPr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7CECBD5E-94CB-49E8-5ABB-4555E99E1CE0}"/>
                  </a:ext>
                </a:extLst>
              </p:cNvPr>
              <p:cNvGrpSpPr/>
              <p:nvPr/>
            </p:nvGrpSpPr>
            <p:grpSpPr>
              <a:xfrm>
                <a:off x="9389532" y="6189965"/>
                <a:ext cx="677948" cy="278459"/>
                <a:chOff x="8308975" y="4287937"/>
                <a:chExt cx="898056" cy="457033"/>
              </a:xfrm>
            </p:grpSpPr>
            <p:grpSp>
              <p:nvGrpSpPr>
                <p:cNvPr id="694" name="Group 693">
                  <a:extLst>
                    <a:ext uri="{FF2B5EF4-FFF2-40B4-BE49-F238E27FC236}">
                      <a16:creationId xmlns:a16="http://schemas.microsoft.com/office/drawing/2014/main" id="{636194C9-43D6-A702-592F-F982468E4D92}"/>
                    </a:ext>
                  </a:extLst>
                </p:cNvPr>
                <p:cNvGrpSpPr/>
                <p:nvPr/>
              </p:nvGrpSpPr>
              <p:grpSpPr>
                <a:xfrm>
                  <a:off x="8308975" y="4287937"/>
                  <a:ext cx="898056" cy="457033"/>
                  <a:chOff x="8308975" y="4287937"/>
                  <a:chExt cx="898056" cy="457033"/>
                </a:xfrm>
              </p:grpSpPr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B0FC4D9C-0AA9-82F4-41A2-AFC644840E77}"/>
                      </a:ext>
                    </a:extLst>
                  </p:cNvPr>
                  <p:cNvGrpSpPr/>
                  <p:nvPr/>
                </p:nvGrpSpPr>
                <p:grpSpPr>
                  <a:xfrm>
                    <a:off x="8308975" y="4287937"/>
                    <a:ext cx="898056" cy="457033"/>
                    <a:chOff x="8295992" y="4457716"/>
                    <a:chExt cx="898056" cy="457033"/>
                  </a:xfrm>
                </p:grpSpPr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A6488CED-D486-867C-F180-31E9643BF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95992" y="4457716"/>
                      <a:ext cx="898056" cy="457033"/>
                      <a:chOff x="8295992" y="4457716"/>
                      <a:chExt cx="898056" cy="457033"/>
                    </a:xfrm>
                  </p:grpSpPr>
                  <p:grpSp>
                    <p:nvGrpSpPr>
                      <p:cNvPr id="700" name="Group 699">
                        <a:extLst>
                          <a:ext uri="{FF2B5EF4-FFF2-40B4-BE49-F238E27FC236}">
                            <a16:creationId xmlns:a16="http://schemas.microsoft.com/office/drawing/2014/main" id="{CB2FC0C2-1DD1-DDFE-162C-7A372197A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95992" y="4457716"/>
                        <a:ext cx="883966" cy="457033"/>
                        <a:chOff x="8295992" y="4457716"/>
                        <a:chExt cx="883966" cy="457033"/>
                      </a:xfrm>
                    </p:grpSpPr>
                    <p:sp>
                      <p:nvSpPr>
                        <p:cNvPr id="702" name="Pentagon 701">
                          <a:extLst>
                            <a:ext uri="{FF2B5EF4-FFF2-40B4-BE49-F238E27FC236}">
                              <a16:creationId xmlns:a16="http://schemas.microsoft.com/office/drawing/2014/main" id="{05B68157-A766-8720-EB7E-0353134BB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95992" y="4457716"/>
                          <a:ext cx="883966" cy="457033"/>
                        </a:xfrm>
                        <a:prstGeom prst="pentagon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800" b="1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3" name="Oval 702">
                          <a:extLst>
                            <a:ext uri="{FF2B5EF4-FFF2-40B4-BE49-F238E27FC236}">
                              <a16:creationId xmlns:a16="http://schemas.microsoft.com/office/drawing/2014/main" id="{27908233-861F-F78A-61D9-ABB24435E9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9890" y="4646985"/>
                          <a:ext cx="89315" cy="100933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01" name="Rectangle 700">
                        <a:extLst>
                          <a:ext uri="{FF2B5EF4-FFF2-40B4-BE49-F238E27FC236}">
                            <a16:creationId xmlns:a16="http://schemas.microsoft.com/office/drawing/2014/main" id="{275CF254-283E-79D8-7C51-B38AC2ACA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6995" y="4747828"/>
                        <a:ext cx="67053" cy="1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51C0A032-163F-9B54-384B-F967F2DB5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3002" y="4809483"/>
                      <a:ext cx="103329" cy="83380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97" name="Oval 696">
                    <a:extLst>
                      <a:ext uri="{FF2B5EF4-FFF2-40B4-BE49-F238E27FC236}">
                        <a16:creationId xmlns:a16="http://schemas.microsoft.com/office/drawing/2014/main" id="{4DD38D6A-A2DF-1544-96F3-8C031A9851ED}"/>
                      </a:ext>
                    </a:extLst>
                  </p:cNvPr>
                  <p:cNvSpPr/>
                  <p:nvPr/>
                </p:nvSpPr>
                <p:spPr>
                  <a:xfrm>
                    <a:off x="8523708" y="4488688"/>
                    <a:ext cx="100943" cy="84097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CAEBBEF4-2CA9-EDB3-1F22-7D043E756472}"/>
                    </a:ext>
                  </a:extLst>
                </p:cNvPr>
                <p:cNvSpPr/>
                <p:nvPr/>
              </p:nvSpPr>
              <p:spPr>
                <a:xfrm>
                  <a:off x="8380238" y="4637689"/>
                  <a:ext cx="130915" cy="82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67E1A596-79D0-A950-382C-159F2FA1CDA3}"/>
                  </a:ext>
                </a:extLst>
              </p:cNvPr>
              <p:cNvSpPr txBox="1"/>
              <p:nvPr/>
            </p:nvSpPr>
            <p:spPr>
              <a:xfrm rot="10800000">
                <a:off x="9405571" y="6198790"/>
                <a:ext cx="551723" cy="27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>
                    <a:solidFill>
                      <a:schemeClr val="bg1"/>
                    </a:solidFill>
                  </a:rPr>
                  <a:t>Cognitive Level</a:t>
                </a:r>
              </a:p>
            </p:txBody>
          </p:sp>
        </p:grp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14CDCA46-14F1-99E1-612D-484D7C8D5C4F}"/>
                </a:ext>
              </a:extLst>
            </p:cNvPr>
            <p:cNvSpPr/>
            <p:nvPr/>
          </p:nvSpPr>
          <p:spPr>
            <a:xfrm>
              <a:off x="9596630" y="60448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6279F7A7-6735-C58E-7BC3-6434BD3209E9}"/>
                </a:ext>
              </a:extLst>
            </p:cNvPr>
            <p:cNvSpPr/>
            <p:nvPr/>
          </p:nvSpPr>
          <p:spPr>
            <a:xfrm>
              <a:off x="9495170" y="618995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77AE0540-24FE-6716-B89C-F759A4BFF4E5}"/>
              </a:ext>
            </a:extLst>
          </p:cNvPr>
          <p:cNvGrpSpPr/>
          <p:nvPr/>
        </p:nvGrpSpPr>
        <p:grpSpPr>
          <a:xfrm rot="10800000">
            <a:off x="8401111" y="6227049"/>
            <a:ext cx="620037" cy="276021"/>
            <a:chOff x="9433093" y="5999803"/>
            <a:chExt cx="682606" cy="278459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81987137-16CD-EC1B-0BD6-6D79469CAD98}"/>
                </a:ext>
              </a:extLst>
            </p:cNvPr>
            <p:cNvGrpSpPr/>
            <p:nvPr/>
          </p:nvGrpSpPr>
          <p:grpSpPr>
            <a:xfrm>
              <a:off x="9433093" y="5999803"/>
              <a:ext cx="682606" cy="278459"/>
              <a:chOff x="9388070" y="6189965"/>
              <a:chExt cx="682606" cy="278459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2479F0F0-E92A-82EB-98D7-0EDEC3CCDF64}"/>
                  </a:ext>
                </a:extLst>
              </p:cNvPr>
              <p:cNvGrpSpPr/>
              <p:nvPr/>
            </p:nvGrpSpPr>
            <p:grpSpPr>
              <a:xfrm>
                <a:off x="9403365" y="6189965"/>
                <a:ext cx="667311" cy="278459"/>
                <a:chOff x="8327303" y="4287937"/>
                <a:chExt cx="883966" cy="457033"/>
              </a:xfrm>
            </p:grpSpPr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BF05A44A-30BB-382C-9C49-A88694475E6B}"/>
                    </a:ext>
                  </a:extLst>
                </p:cNvPr>
                <p:cNvGrpSpPr/>
                <p:nvPr/>
              </p:nvGrpSpPr>
              <p:grpSpPr>
                <a:xfrm>
                  <a:off x="8327303" y="4287937"/>
                  <a:ext cx="883966" cy="457033"/>
                  <a:chOff x="8327303" y="4287937"/>
                  <a:chExt cx="883966" cy="457033"/>
                </a:xfrm>
              </p:grpSpPr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45AD988E-99C6-00EC-C916-CED1D9DCDB53}"/>
                      </a:ext>
                    </a:extLst>
                  </p:cNvPr>
                  <p:cNvGrpSpPr/>
                  <p:nvPr/>
                </p:nvGrpSpPr>
                <p:grpSpPr>
                  <a:xfrm>
                    <a:off x="8327303" y="4287937"/>
                    <a:ext cx="883966" cy="457033"/>
                    <a:chOff x="8314320" y="4457716"/>
                    <a:chExt cx="883966" cy="457033"/>
                  </a:xfrm>
                </p:grpSpPr>
                <p:grpSp>
                  <p:nvGrpSpPr>
                    <p:cNvPr id="715" name="Group 714">
                      <a:extLst>
                        <a:ext uri="{FF2B5EF4-FFF2-40B4-BE49-F238E27FC236}">
                          <a16:creationId xmlns:a16="http://schemas.microsoft.com/office/drawing/2014/main" id="{D1E3F0A0-4572-CF14-E81C-D129375D56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14320" y="4457716"/>
                      <a:ext cx="883966" cy="457033"/>
                      <a:chOff x="8314320" y="4457716"/>
                      <a:chExt cx="883966" cy="457033"/>
                    </a:xfrm>
                  </p:grpSpPr>
                  <p:grpSp>
                    <p:nvGrpSpPr>
                      <p:cNvPr id="717" name="Group 716">
                        <a:extLst>
                          <a:ext uri="{FF2B5EF4-FFF2-40B4-BE49-F238E27FC236}">
                            <a16:creationId xmlns:a16="http://schemas.microsoft.com/office/drawing/2014/main" id="{D7634256-23FA-A61C-613E-042A4303D9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14320" y="4457716"/>
                        <a:ext cx="883966" cy="457033"/>
                        <a:chOff x="8314320" y="4457716"/>
                        <a:chExt cx="883966" cy="457033"/>
                      </a:xfrm>
                    </p:grpSpPr>
                    <p:sp>
                      <p:nvSpPr>
                        <p:cNvPr id="719" name="Pentagon 718">
                          <a:extLst>
                            <a:ext uri="{FF2B5EF4-FFF2-40B4-BE49-F238E27FC236}">
                              <a16:creationId xmlns:a16="http://schemas.microsoft.com/office/drawing/2014/main" id="{80EED520-8012-926A-0550-C6FC9B72E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4320" y="4457716"/>
                          <a:ext cx="883966" cy="457033"/>
                        </a:xfrm>
                        <a:prstGeom prst="pentagon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800" b="1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0" name="Oval 719">
                          <a:extLst>
                            <a:ext uri="{FF2B5EF4-FFF2-40B4-BE49-F238E27FC236}">
                              <a16:creationId xmlns:a16="http://schemas.microsoft.com/office/drawing/2014/main" id="{A01995A4-A3B4-3F13-5627-C194A8C6D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9890" y="4646985"/>
                          <a:ext cx="89315" cy="100933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9797E0A8-E12D-9D6A-3DD1-669698A52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6995" y="4747828"/>
                        <a:ext cx="67053" cy="1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DDB589DB-7427-808E-ED92-D72BFC5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3002" y="4809483"/>
                      <a:ext cx="103329" cy="83380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8DF6B8A2-8A91-317A-E460-ABC0AFD96112}"/>
                      </a:ext>
                    </a:extLst>
                  </p:cNvPr>
                  <p:cNvSpPr/>
                  <p:nvPr/>
                </p:nvSpPr>
                <p:spPr>
                  <a:xfrm>
                    <a:off x="8523708" y="4488688"/>
                    <a:ext cx="100943" cy="84097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17D18643-7034-AB8B-0172-B8C1007B1938}"/>
                    </a:ext>
                  </a:extLst>
                </p:cNvPr>
                <p:cNvSpPr/>
                <p:nvPr/>
              </p:nvSpPr>
              <p:spPr>
                <a:xfrm>
                  <a:off x="8380238" y="4637689"/>
                  <a:ext cx="130915" cy="824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1F22130E-8F73-D5E0-41C9-767D3EB17BDD}"/>
                  </a:ext>
                </a:extLst>
              </p:cNvPr>
              <p:cNvSpPr txBox="1"/>
              <p:nvPr/>
            </p:nvSpPr>
            <p:spPr>
              <a:xfrm rot="10800000">
                <a:off x="9388070" y="6242298"/>
                <a:ext cx="639150" cy="18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>
                    <a:solidFill>
                      <a:schemeClr val="bg1"/>
                    </a:solidFill>
                  </a:rPr>
                  <a:t>Impairment</a:t>
                </a:r>
              </a:p>
            </p:txBody>
          </p:sp>
        </p:grp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766A39AB-FA07-81E2-CD7F-D6E6193D41FF}"/>
                </a:ext>
              </a:extLst>
            </p:cNvPr>
            <p:cNvSpPr/>
            <p:nvPr/>
          </p:nvSpPr>
          <p:spPr>
            <a:xfrm>
              <a:off x="9596630" y="60448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CFA95584-40DF-A45F-3B4A-A177354181EC}"/>
                </a:ext>
              </a:extLst>
            </p:cNvPr>
            <p:cNvSpPr/>
            <p:nvPr/>
          </p:nvSpPr>
          <p:spPr>
            <a:xfrm>
              <a:off x="9495170" y="6189952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979EE10-1E33-05C4-C136-A2CBF00247C8}"/>
              </a:ext>
            </a:extLst>
          </p:cNvPr>
          <p:cNvCxnSpPr>
            <a:cxnSpLocks/>
          </p:cNvCxnSpPr>
          <p:nvPr/>
        </p:nvCxnSpPr>
        <p:spPr>
          <a:xfrm flipH="1" flipV="1">
            <a:off x="9250113" y="6050792"/>
            <a:ext cx="1129" cy="117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4F7644A4-0561-AAD6-4046-9703312BE682}"/>
              </a:ext>
            </a:extLst>
          </p:cNvPr>
          <p:cNvCxnSpPr>
            <a:cxnSpLocks/>
          </p:cNvCxnSpPr>
          <p:nvPr/>
        </p:nvCxnSpPr>
        <p:spPr>
          <a:xfrm flipH="1" flipV="1">
            <a:off x="9470268" y="6279330"/>
            <a:ext cx="111045" cy="5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73991F1B-C917-4257-B874-79DD0AD6D69B}"/>
              </a:ext>
            </a:extLst>
          </p:cNvPr>
          <p:cNvCxnSpPr>
            <a:cxnSpLocks/>
          </p:cNvCxnSpPr>
          <p:nvPr/>
        </p:nvCxnSpPr>
        <p:spPr>
          <a:xfrm flipV="1">
            <a:off x="9251865" y="6338526"/>
            <a:ext cx="0" cy="130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8419D882-D79F-A961-8403-A6989E1D6C0E}"/>
              </a:ext>
            </a:extLst>
          </p:cNvPr>
          <p:cNvCxnSpPr>
            <a:cxnSpLocks/>
          </p:cNvCxnSpPr>
          <p:nvPr/>
        </p:nvCxnSpPr>
        <p:spPr>
          <a:xfrm flipV="1">
            <a:off x="8884289" y="6276201"/>
            <a:ext cx="146980" cy="39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EB9F94F6-EAB6-F468-5F15-355817B63DAF}"/>
              </a:ext>
            </a:extLst>
          </p:cNvPr>
          <p:cNvSpPr txBox="1"/>
          <p:nvPr/>
        </p:nvSpPr>
        <p:spPr>
          <a:xfrm>
            <a:off x="9172512" y="5573013"/>
            <a:ext cx="414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endParaRPr lang="en-US" sz="500" i="1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qualifier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AEC4CE3-10AF-E626-BBDE-12F449F01316}"/>
              </a:ext>
            </a:extLst>
          </p:cNvPr>
          <p:cNvSpPr txBox="1"/>
          <p:nvPr/>
        </p:nvSpPr>
        <p:spPr>
          <a:xfrm>
            <a:off x="4874514" y="3704307"/>
            <a:ext cx="388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</a:t>
            </a:r>
          </a:p>
        </p:txBody>
      </p:sp>
      <p:cxnSp>
        <p:nvCxnSpPr>
          <p:cNvPr id="757" name="Connector: Elbow 756">
            <a:extLst>
              <a:ext uri="{FF2B5EF4-FFF2-40B4-BE49-F238E27FC236}">
                <a16:creationId xmlns:a16="http://schemas.microsoft.com/office/drawing/2014/main" id="{DF4534AC-BCE9-E2D7-7AC2-D5355C6F32DE}"/>
              </a:ext>
            </a:extLst>
          </p:cNvPr>
          <p:cNvCxnSpPr>
            <a:stCxn id="273" idx="6"/>
            <a:endCxn id="452" idx="2"/>
          </p:cNvCxnSpPr>
          <p:nvPr/>
        </p:nvCxnSpPr>
        <p:spPr>
          <a:xfrm flipV="1">
            <a:off x="4730687" y="3592868"/>
            <a:ext cx="4011726" cy="989655"/>
          </a:xfrm>
          <a:prstGeom prst="bentConnector2">
            <a:avLst/>
          </a:prstGeom>
          <a:ln w="12700">
            <a:solidFill>
              <a:srgbClr val="385B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: Rounded Corners 762">
            <a:extLst>
              <a:ext uri="{FF2B5EF4-FFF2-40B4-BE49-F238E27FC236}">
                <a16:creationId xmlns:a16="http://schemas.microsoft.com/office/drawing/2014/main" id="{454839F5-997F-DD24-0B4D-08854888967D}"/>
              </a:ext>
            </a:extLst>
          </p:cNvPr>
          <p:cNvSpPr/>
          <p:nvPr/>
        </p:nvSpPr>
        <p:spPr>
          <a:xfrm>
            <a:off x="8321413" y="-87437"/>
            <a:ext cx="798430" cy="25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prstClr val="black"/>
                </a:solidFill>
                <a:latin typeface="Calibri" panose="020F0502020204030204"/>
              </a:rPr>
              <a:t>Human-being</a:t>
            </a:r>
            <a:endParaRPr kumimoji="0" lang="en-US" sz="800" b="1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4" name="Connector: Elbow 763">
            <a:extLst>
              <a:ext uri="{FF2B5EF4-FFF2-40B4-BE49-F238E27FC236}">
                <a16:creationId xmlns:a16="http://schemas.microsoft.com/office/drawing/2014/main" id="{F56FDD9E-F088-39BA-0632-A3C25F98EBFF}"/>
              </a:ext>
            </a:extLst>
          </p:cNvPr>
          <p:cNvCxnSpPr>
            <a:cxnSpLocks/>
            <a:stCxn id="570" idx="0"/>
            <a:endCxn id="763" idx="1"/>
          </p:cNvCxnSpPr>
          <p:nvPr/>
        </p:nvCxnSpPr>
        <p:spPr>
          <a:xfrm rot="5400000" flipH="1" flipV="1">
            <a:off x="7972931" y="-241627"/>
            <a:ext cx="67037" cy="6299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02410B02-1EBD-7D1D-0557-22FA99650565}"/>
              </a:ext>
            </a:extLst>
          </p:cNvPr>
          <p:cNvSpPr txBox="1"/>
          <p:nvPr/>
        </p:nvSpPr>
        <p:spPr>
          <a:xfrm>
            <a:off x="411770" y="1492557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0" name="Straight Arrow Connector 769">
            <a:extLst>
              <a:ext uri="{FF2B5EF4-FFF2-40B4-BE49-F238E27FC236}">
                <a16:creationId xmlns:a16="http://schemas.microsoft.com/office/drawing/2014/main" id="{086F52BE-AE38-AACE-6AE4-DE086B37473A}"/>
              </a:ext>
            </a:extLst>
          </p:cNvPr>
          <p:cNvCxnSpPr>
            <a:cxnSpLocks/>
          </p:cNvCxnSpPr>
          <p:nvPr/>
        </p:nvCxnSpPr>
        <p:spPr>
          <a:xfrm>
            <a:off x="271662" y="1678294"/>
            <a:ext cx="811099" cy="0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TextBox 770">
            <a:extLst>
              <a:ext uri="{FF2B5EF4-FFF2-40B4-BE49-F238E27FC236}">
                <a16:creationId xmlns:a16="http://schemas.microsoft.com/office/drawing/2014/main" id="{6F015631-36EC-4A2D-E9E8-B235CDB71B06}"/>
              </a:ext>
            </a:extLst>
          </p:cNvPr>
          <p:cNvSpPr txBox="1"/>
          <p:nvPr/>
        </p:nvSpPr>
        <p:spPr>
          <a:xfrm>
            <a:off x="5369136" y="84866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E4DFBF8D-0331-BDB3-FFBC-DA803812652A}"/>
              </a:ext>
            </a:extLst>
          </p:cNvPr>
          <p:cNvSpPr txBox="1"/>
          <p:nvPr/>
        </p:nvSpPr>
        <p:spPr>
          <a:xfrm>
            <a:off x="357166" y="2084975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prstClr val="black"/>
                </a:solidFill>
                <a:latin typeface="Calibri" panose="020F0502020204030204"/>
              </a:rPr>
              <a:t>experience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DBA29D4-A472-46A2-CF15-66F9047C896C}"/>
              </a:ext>
            </a:extLst>
          </p:cNvPr>
          <p:cNvCxnSpPr>
            <a:cxnSpLocks/>
          </p:cNvCxnSpPr>
          <p:nvPr/>
        </p:nvCxnSpPr>
        <p:spPr>
          <a:xfrm>
            <a:off x="276870" y="2258982"/>
            <a:ext cx="770283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B02367-06D7-C260-F233-9C1D87F1BC99}"/>
              </a:ext>
            </a:extLst>
          </p:cNvPr>
          <p:cNvCxnSpPr>
            <a:cxnSpLocks/>
            <a:endCxn id="260" idx="0"/>
          </p:cNvCxnSpPr>
          <p:nvPr/>
        </p:nvCxnSpPr>
        <p:spPr>
          <a:xfrm rot="5400000">
            <a:off x="11305093" y="1950460"/>
            <a:ext cx="614739" cy="74251"/>
          </a:xfrm>
          <a:prstGeom prst="bentConnector3">
            <a:avLst>
              <a:gd name="adj1" fmla="val 50000"/>
            </a:avLst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91E752-F1A8-A496-3B5D-454DEC79D4BE}"/>
              </a:ext>
            </a:extLst>
          </p:cNvPr>
          <p:cNvGrpSpPr/>
          <p:nvPr/>
        </p:nvGrpSpPr>
        <p:grpSpPr>
          <a:xfrm>
            <a:off x="57150" y="2798808"/>
            <a:ext cx="1535769" cy="713287"/>
            <a:chOff x="2819549" y="-123977"/>
            <a:chExt cx="1535769" cy="7132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3B6C65-B88F-FDBC-57B8-F892FF9852E7}"/>
                </a:ext>
              </a:extLst>
            </p:cNvPr>
            <p:cNvGrpSpPr/>
            <p:nvPr/>
          </p:nvGrpSpPr>
          <p:grpSpPr>
            <a:xfrm>
              <a:off x="2819549" y="-123977"/>
              <a:ext cx="1535769" cy="677337"/>
              <a:chOff x="7382551" y="220199"/>
              <a:chExt cx="1477539" cy="65813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55981-BF4E-4D7A-AF94-8E534076867B}"/>
                  </a:ext>
                </a:extLst>
              </p:cNvPr>
              <p:cNvSpPr/>
              <p:nvPr/>
            </p:nvSpPr>
            <p:spPr bwMode="auto">
              <a:xfrm rot="15680">
                <a:off x="7382551" y="220199"/>
                <a:ext cx="1477539" cy="65813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02D6F1F0-6AE4-3148-B5D7-CD1301FAF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210">
                <a:off x="7435142" y="268959"/>
                <a:ext cx="1352978" cy="216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447FFA5D-D99D-12AB-FD0C-94736A9B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508" y="166344"/>
              <a:ext cx="1023337" cy="3686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20184" tIns="110091" rIns="220184" bIns="110091"/>
            <a:lstStyle/>
            <a:p>
              <a:pPr>
                <a:defRPr/>
              </a:pPr>
              <a:endParaRPr lang="en-US" altLang="fr-FR" sz="800" baseline="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6CD775-CA90-9C75-5A67-4EC0FDDE2263}"/>
                </a:ext>
              </a:extLst>
            </p:cNvPr>
            <p:cNvSpPr txBox="1"/>
            <p:nvPr/>
          </p:nvSpPr>
          <p:spPr>
            <a:xfrm>
              <a:off x="3146220" y="158423"/>
              <a:ext cx="11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fr-FR" sz="700" baseline="0" dirty="0"/>
                <a:t>Rehabilitation Medicine Department</a:t>
              </a:r>
              <a:endParaRPr lang="en-US" altLang="fr-FR" sz="800" dirty="0"/>
            </a:p>
            <a:p>
              <a:pPr algn="ctr">
                <a:defRPr/>
              </a:pPr>
              <a:r>
                <a:rPr lang="en-US" altLang="fr-FR" sz="800" baseline="0" dirty="0"/>
                <a:t>2025-05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2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2FDF-82A4-27BD-DEC2-8A0CBF1A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A3456045-D74D-5B38-0457-C604C9D7CDCF}"/>
              </a:ext>
            </a:extLst>
          </p:cNvPr>
          <p:cNvSpPr txBox="1">
            <a:spLocks/>
          </p:cNvSpPr>
          <p:nvPr/>
        </p:nvSpPr>
        <p:spPr>
          <a:xfrm>
            <a:off x="6076337" y="1672128"/>
            <a:ext cx="2916288" cy="2720764"/>
          </a:xfrm>
          <a:prstGeom prst="rect">
            <a:avLst/>
          </a:prstGeom>
          <a:solidFill>
            <a:srgbClr val="EFE5F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7BA1D3A-55D0-9770-FE03-BC33295EA135}"/>
              </a:ext>
            </a:extLst>
          </p:cNvPr>
          <p:cNvSpPr/>
          <p:nvPr/>
        </p:nvSpPr>
        <p:spPr>
          <a:xfrm>
            <a:off x="2366127" y="1679518"/>
            <a:ext cx="3711911" cy="2713373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E7D8A3-E9A2-7EC4-FAD1-36C72430B0F5}"/>
              </a:ext>
            </a:extLst>
          </p:cNvPr>
          <p:cNvCxnSpPr>
            <a:cxnSpLocks/>
          </p:cNvCxnSpPr>
          <p:nvPr/>
        </p:nvCxnSpPr>
        <p:spPr>
          <a:xfrm>
            <a:off x="6093550" y="1671479"/>
            <a:ext cx="2450" cy="272141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4066A-8E3E-494A-C4E9-86737E9EC7B8}"/>
              </a:ext>
            </a:extLst>
          </p:cNvPr>
          <p:cNvCxnSpPr>
            <a:cxnSpLocks/>
          </p:cNvCxnSpPr>
          <p:nvPr/>
        </p:nvCxnSpPr>
        <p:spPr>
          <a:xfrm>
            <a:off x="2366127" y="1661575"/>
            <a:ext cx="6626498" cy="99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9041C9-47F8-7B9E-F4AC-6AF084ACF624}"/>
              </a:ext>
            </a:extLst>
          </p:cNvPr>
          <p:cNvSpPr/>
          <p:nvPr/>
        </p:nvSpPr>
        <p:spPr>
          <a:xfrm>
            <a:off x="4999338" y="3109627"/>
            <a:ext cx="888480" cy="31937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B32FD2B6-4708-0EF9-7F7F-699CE26A9E02}"/>
              </a:ext>
            </a:extLst>
          </p:cNvPr>
          <p:cNvSpPr/>
          <p:nvPr/>
        </p:nvSpPr>
        <p:spPr>
          <a:xfrm>
            <a:off x="7988074" y="3589837"/>
            <a:ext cx="854273" cy="4023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18E3DD1F-DA95-9CA3-0A52-ACABE37A5920}"/>
              </a:ext>
            </a:extLst>
          </p:cNvPr>
          <p:cNvSpPr txBox="1"/>
          <p:nvPr/>
        </p:nvSpPr>
        <p:spPr>
          <a:xfrm>
            <a:off x="4453487" y="2456509"/>
            <a:ext cx="5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Is-a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91CC78FF-FCEA-69EA-284F-5B57F6946462}"/>
              </a:ext>
            </a:extLst>
          </p:cNvPr>
          <p:cNvSpPr/>
          <p:nvPr/>
        </p:nvSpPr>
        <p:spPr>
          <a:xfrm>
            <a:off x="8468592" y="3642028"/>
            <a:ext cx="149132" cy="1365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2DD9F9E-B74C-16B0-4161-361AD3EA82F0}"/>
              </a:ext>
            </a:extLst>
          </p:cNvPr>
          <p:cNvGrpSpPr/>
          <p:nvPr/>
        </p:nvGrpSpPr>
        <p:grpSpPr>
          <a:xfrm>
            <a:off x="6568861" y="3626114"/>
            <a:ext cx="883104" cy="338555"/>
            <a:chOff x="6654284" y="5259238"/>
            <a:chExt cx="883104" cy="338555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4651D3DB-3FD5-376B-C9AC-A08EF951A222}"/>
                </a:ext>
              </a:extLst>
            </p:cNvPr>
            <p:cNvSpPr/>
            <p:nvPr/>
          </p:nvSpPr>
          <p:spPr>
            <a:xfrm>
              <a:off x="6654284" y="5259238"/>
              <a:ext cx="883104" cy="338555"/>
            </a:xfrm>
            <a:prstGeom prst="roundRect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Mental Functions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85792BA-5532-54B9-199D-0CE4EC77EC42}"/>
                </a:ext>
              </a:extLst>
            </p:cNvPr>
            <p:cNvSpPr/>
            <p:nvPr/>
          </p:nvSpPr>
          <p:spPr>
            <a:xfrm>
              <a:off x="7198314" y="5532052"/>
              <a:ext cx="80892" cy="457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94CF2A7-B27E-D9B4-F475-1A0F2E133C64}"/>
              </a:ext>
            </a:extLst>
          </p:cNvPr>
          <p:cNvCxnSpPr>
            <a:cxnSpLocks/>
            <a:stCxn id="313" idx="6"/>
            <a:endCxn id="311" idx="1"/>
          </p:cNvCxnSpPr>
          <p:nvPr/>
        </p:nvCxnSpPr>
        <p:spPr>
          <a:xfrm flipV="1">
            <a:off x="7451965" y="3791016"/>
            <a:ext cx="536109" cy="437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4F4D212-A40D-E9F6-A9DE-87A61309CFA1}"/>
              </a:ext>
            </a:extLst>
          </p:cNvPr>
          <p:cNvSpPr txBox="1"/>
          <p:nvPr/>
        </p:nvSpPr>
        <p:spPr>
          <a:xfrm flipH="1">
            <a:off x="7490931" y="3503528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524" name="Connector: Elbow 523">
            <a:extLst>
              <a:ext uri="{FF2B5EF4-FFF2-40B4-BE49-F238E27FC236}">
                <a16:creationId xmlns:a16="http://schemas.microsoft.com/office/drawing/2014/main" id="{1EEC979E-9EB4-3D36-8102-1FE9C9A463F1}"/>
              </a:ext>
            </a:extLst>
          </p:cNvPr>
          <p:cNvCxnSpPr>
            <a:cxnSpLocks/>
            <a:stCxn id="68" idx="1"/>
            <a:endCxn id="57" idx="6"/>
          </p:cNvCxnSpPr>
          <p:nvPr/>
        </p:nvCxnSpPr>
        <p:spPr>
          <a:xfrm rot="10800000">
            <a:off x="4537194" y="2909640"/>
            <a:ext cx="462145" cy="3596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D03DB196-0A7F-F68A-2328-28773ECB966B}"/>
              </a:ext>
            </a:extLst>
          </p:cNvPr>
          <p:cNvSpPr txBox="1"/>
          <p:nvPr/>
        </p:nvSpPr>
        <p:spPr>
          <a:xfrm>
            <a:off x="4722161" y="2871242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B164578-63D0-0251-19AB-A97FB1A83BD8}"/>
              </a:ext>
            </a:extLst>
          </p:cNvPr>
          <p:cNvCxnSpPr>
            <a:cxnSpLocks/>
            <a:stCxn id="31" idx="1"/>
            <a:endCxn id="97" idx="3"/>
          </p:cNvCxnSpPr>
          <p:nvPr/>
        </p:nvCxnSpPr>
        <p:spPr>
          <a:xfrm rot="10800000" flipV="1">
            <a:off x="6026985" y="2513541"/>
            <a:ext cx="675204" cy="886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401B64-72BD-F21E-F420-C34D016AE0E4}"/>
              </a:ext>
            </a:extLst>
          </p:cNvPr>
          <p:cNvCxnSpPr>
            <a:cxnSpLocks/>
            <a:stCxn id="58" idx="6"/>
            <a:endCxn id="97" idx="1"/>
          </p:cNvCxnSpPr>
          <p:nvPr/>
        </p:nvCxnSpPr>
        <p:spPr>
          <a:xfrm flipV="1">
            <a:off x="4537747" y="2602211"/>
            <a:ext cx="296859" cy="1813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50AD2EE-991F-8910-DE08-8F93482A5CAE}"/>
              </a:ext>
            </a:extLst>
          </p:cNvPr>
          <p:cNvSpPr/>
          <p:nvPr/>
        </p:nvSpPr>
        <p:spPr>
          <a:xfrm>
            <a:off x="4470488" y="2764638"/>
            <a:ext cx="86780" cy="911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F04C6-EF06-857E-D8D9-9F2DCC42EB80}"/>
              </a:ext>
            </a:extLst>
          </p:cNvPr>
          <p:cNvSpPr/>
          <p:nvPr/>
        </p:nvSpPr>
        <p:spPr>
          <a:xfrm>
            <a:off x="5114398" y="1880612"/>
            <a:ext cx="637006" cy="14891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sng">
                <a:solidFill>
                  <a:schemeClr val="bg1"/>
                </a:solidFill>
                <a:latin typeface="Calibri" panose="020F0502020204030204"/>
              </a:rPr>
              <a:t>process</a:t>
            </a:r>
            <a:endParaRPr kumimoji="0" lang="en-US" sz="11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0C6A5-B4AC-03B7-5994-AA0ABEA389AB}"/>
              </a:ext>
            </a:extLst>
          </p:cNvPr>
          <p:cNvCxnSpPr>
            <a:cxnSpLocks/>
            <a:stCxn id="97" idx="0"/>
            <a:endCxn id="10" idx="2"/>
          </p:cNvCxnSpPr>
          <p:nvPr/>
        </p:nvCxnSpPr>
        <p:spPr>
          <a:xfrm flipV="1">
            <a:off x="5430796" y="2029525"/>
            <a:ext cx="2105" cy="385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8DC086D-6AF9-5F2A-FDC8-DA785EEB56E9}"/>
              </a:ext>
            </a:extLst>
          </p:cNvPr>
          <p:cNvSpPr/>
          <p:nvPr/>
        </p:nvSpPr>
        <p:spPr>
          <a:xfrm>
            <a:off x="4834606" y="2415330"/>
            <a:ext cx="1192379" cy="373762"/>
          </a:xfrm>
          <a:prstGeom prst="roundRect">
            <a:avLst/>
          </a:prstGeom>
          <a:solidFill>
            <a:srgbClr val="385B62"/>
          </a:solidFill>
          <a:scene3d>
            <a:camera prst="orthographicFront"/>
            <a:lightRig rig="threePt" dir="t">
              <a:rot lat="0" lon="0" rev="1800000"/>
            </a:lightRig>
          </a:scene3d>
          <a:sp3d extrusionH="158750" contourW="12700" prstMaterial="dkEdge">
            <a:bevelT w="120650" h="146050"/>
            <a:bevelB w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Function-</a:t>
            </a:r>
            <a:r>
              <a:rPr kumimoji="0" lang="en-US" sz="1400" b="1" i="0" u="sng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</a:t>
            </a:r>
            <a:endParaRPr kumimoji="0" lang="en-US" sz="14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4A7595-CED3-4264-19BF-17DD24B7E17A}"/>
              </a:ext>
            </a:extLst>
          </p:cNvPr>
          <p:cNvSpPr/>
          <p:nvPr/>
        </p:nvSpPr>
        <p:spPr>
          <a:xfrm>
            <a:off x="6702189" y="2401225"/>
            <a:ext cx="596455" cy="224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schemeClr val="bg1"/>
                </a:solidFill>
                <a:latin typeface="Calibri" panose="020F0502020204030204"/>
              </a:rPr>
              <a:t>Function</a:t>
            </a:r>
            <a:endParaRPr kumimoji="0" lang="en-US" sz="700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C090C9-0C5A-88A2-8C77-A9BFF235A01C}"/>
              </a:ext>
            </a:extLst>
          </p:cNvPr>
          <p:cNvCxnSpPr>
            <a:cxnSpLocks/>
            <a:stCxn id="313" idx="0"/>
            <a:endCxn id="31" idx="2"/>
          </p:cNvCxnSpPr>
          <p:nvPr/>
        </p:nvCxnSpPr>
        <p:spPr>
          <a:xfrm flipH="1" flipV="1">
            <a:off x="7000417" y="2625856"/>
            <a:ext cx="9996" cy="100025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625BA5FE-9F2D-BDBE-C461-FDC6E83B93DF}"/>
              </a:ext>
            </a:extLst>
          </p:cNvPr>
          <p:cNvSpPr txBox="1"/>
          <p:nvPr/>
        </p:nvSpPr>
        <p:spPr>
          <a:xfrm flipH="1">
            <a:off x="6995680" y="300802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  <a:b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2523660D-CC65-3AEE-1321-0E05E69C30A1}"/>
              </a:ext>
            </a:extLst>
          </p:cNvPr>
          <p:cNvSpPr txBox="1"/>
          <p:nvPr/>
        </p:nvSpPr>
        <p:spPr>
          <a:xfrm>
            <a:off x="6002254" y="2301484"/>
            <a:ext cx="65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>
                <a:solidFill>
                  <a:srgbClr val="7030A0"/>
                </a:solidFill>
                <a:latin typeface="Calibri" panose="020F0502020204030204"/>
              </a:rPr>
              <a:t>realizes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92B34-A5A5-A554-9A60-D52038123489}"/>
              </a:ext>
            </a:extLst>
          </p:cNvPr>
          <p:cNvSpPr txBox="1"/>
          <p:nvPr/>
        </p:nvSpPr>
        <p:spPr>
          <a:xfrm>
            <a:off x="5368643" y="2117045"/>
            <a:ext cx="5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Is-a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F3709-6446-76D7-7666-DC69F958179C}"/>
              </a:ext>
            </a:extLst>
          </p:cNvPr>
          <p:cNvSpPr txBox="1"/>
          <p:nvPr/>
        </p:nvSpPr>
        <p:spPr>
          <a:xfrm>
            <a:off x="7204061" y="1709553"/>
            <a:ext cx="169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Continuants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01C4C-4F73-DD83-EF7F-F5A1A3195D2F}"/>
              </a:ext>
            </a:extLst>
          </p:cNvPr>
          <p:cNvSpPr txBox="1"/>
          <p:nvPr/>
        </p:nvSpPr>
        <p:spPr>
          <a:xfrm>
            <a:off x="3441898" y="1696181"/>
            <a:ext cx="169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Occurrents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9FEF27-E37C-C404-13A1-F0A3318BCB60}"/>
              </a:ext>
            </a:extLst>
          </p:cNvPr>
          <p:cNvCxnSpPr>
            <a:cxnSpLocks/>
            <a:stCxn id="68" idx="0"/>
            <a:endCxn id="97" idx="2"/>
          </p:cNvCxnSpPr>
          <p:nvPr/>
        </p:nvCxnSpPr>
        <p:spPr>
          <a:xfrm flipH="1" flipV="1">
            <a:off x="5430796" y="2789092"/>
            <a:ext cx="12782" cy="320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EFD337-434B-A8BF-C3AC-97E0F9DEABEF}"/>
              </a:ext>
            </a:extLst>
          </p:cNvPr>
          <p:cNvSpPr txBox="1"/>
          <p:nvPr/>
        </p:nvSpPr>
        <p:spPr>
          <a:xfrm>
            <a:off x="5449062" y="2847111"/>
            <a:ext cx="5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Is-a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4FC7E8-85AA-37F1-59EC-6E6549908A60}"/>
              </a:ext>
            </a:extLst>
          </p:cNvPr>
          <p:cNvSpPr/>
          <p:nvPr/>
        </p:nvSpPr>
        <p:spPr>
          <a:xfrm>
            <a:off x="3625497" y="3449675"/>
            <a:ext cx="1038110" cy="34106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</a:t>
            </a: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Performance</a:t>
            </a:r>
            <a:endParaRPr kumimoji="0" lang="en-US" sz="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A78E87-48A0-C50A-D83C-8FAEAA9FF58F}"/>
              </a:ext>
            </a:extLst>
          </p:cNvPr>
          <p:cNvSpPr/>
          <p:nvPr/>
        </p:nvSpPr>
        <p:spPr>
          <a:xfrm>
            <a:off x="2731859" y="3303015"/>
            <a:ext cx="724259" cy="35585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>
                <a:solidFill>
                  <a:prstClr val="white"/>
                </a:solidFill>
                <a:latin typeface="Calibri" panose="020F0502020204030204"/>
              </a:rPr>
              <a:t>Self Reported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Functioning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D271F9-2861-1DC4-37D4-48A0600EA317}"/>
              </a:ext>
            </a:extLst>
          </p:cNvPr>
          <p:cNvSpPr/>
          <p:nvPr/>
        </p:nvSpPr>
        <p:spPr>
          <a:xfrm>
            <a:off x="2731859" y="2198789"/>
            <a:ext cx="716726" cy="347378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 Observed By Others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E0D90D-B01E-DE62-4B68-2A9E54FDD813}"/>
              </a:ext>
            </a:extLst>
          </p:cNvPr>
          <p:cNvCxnSpPr>
            <a:cxnSpLocks/>
            <a:stCxn id="41" idx="2"/>
            <a:endCxn id="2" idx="0"/>
          </p:cNvCxnSpPr>
          <p:nvPr/>
        </p:nvCxnSpPr>
        <p:spPr>
          <a:xfrm>
            <a:off x="4140303" y="2987234"/>
            <a:ext cx="4249" cy="462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6A61FF-302F-5F60-8EB1-DB4E57FFC436}"/>
              </a:ext>
            </a:extLst>
          </p:cNvPr>
          <p:cNvSpPr txBox="1"/>
          <p:nvPr/>
        </p:nvSpPr>
        <p:spPr>
          <a:xfrm>
            <a:off x="4084929" y="3105641"/>
            <a:ext cx="435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D3EA0-D9DD-4B61-CB6A-5DA8F1D58707}"/>
              </a:ext>
            </a:extLst>
          </p:cNvPr>
          <p:cNvSpPr/>
          <p:nvPr/>
        </p:nvSpPr>
        <p:spPr>
          <a:xfrm>
            <a:off x="2659549" y="2600885"/>
            <a:ext cx="797896" cy="276999"/>
          </a:xfrm>
          <a:prstGeom prst="roundRect">
            <a:avLst>
              <a:gd name="adj" fmla="val 0"/>
            </a:avLst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825E8-CBAB-6EBC-518E-06635A2A2C53}"/>
              </a:ext>
            </a:extLst>
          </p:cNvPr>
          <p:cNvCxnSpPr>
            <a:cxnSpLocks/>
            <a:stCxn id="3" idx="3"/>
            <a:endCxn id="36" idx="2"/>
          </p:cNvCxnSpPr>
          <p:nvPr/>
        </p:nvCxnSpPr>
        <p:spPr>
          <a:xfrm flipV="1">
            <a:off x="3456118" y="2935868"/>
            <a:ext cx="286974" cy="545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C83FB5-95AA-677F-0679-7A6B1D048217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>
            <a:off x="3448585" y="2372478"/>
            <a:ext cx="292836" cy="344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82DED2-6E9F-2F44-A05F-7BA53CD8A0A2}"/>
              </a:ext>
            </a:extLst>
          </p:cNvPr>
          <p:cNvGrpSpPr/>
          <p:nvPr/>
        </p:nvGrpSpPr>
        <p:grpSpPr>
          <a:xfrm>
            <a:off x="2650746" y="2956783"/>
            <a:ext cx="806699" cy="276999"/>
            <a:chOff x="2829357" y="4662893"/>
            <a:chExt cx="806699" cy="27699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25B6B9-9D4E-B02B-E3D5-0BDA1C349B80}"/>
                </a:ext>
              </a:extLst>
            </p:cNvPr>
            <p:cNvSpPr/>
            <p:nvPr/>
          </p:nvSpPr>
          <p:spPr>
            <a:xfrm>
              <a:off x="2838160" y="4662893"/>
              <a:ext cx="797896" cy="276999"/>
            </a:xfrm>
            <a:prstGeom prst="roundRect">
              <a:avLst>
                <a:gd name="adj" fmla="val 0"/>
              </a:avLst>
            </a:prstGeom>
            <a:solidFill>
              <a:srgbClr val="385B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Participation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857011-F4C4-DB1C-A0CF-5512F17EBB0B}"/>
                </a:ext>
              </a:extLst>
            </p:cNvPr>
            <p:cNvSpPr/>
            <p:nvPr/>
          </p:nvSpPr>
          <p:spPr>
            <a:xfrm>
              <a:off x="2829357" y="4888081"/>
              <a:ext cx="74040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47A49F-9BE0-E2A6-6932-90FC7FD7DF7E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3457445" y="2739385"/>
            <a:ext cx="294821" cy="29541"/>
          </a:xfrm>
          <a:prstGeom prst="bentConnector2">
            <a:avLst/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7169E2-5FBC-C4C5-E925-EF7929DF90B8}"/>
              </a:ext>
            </a:extLst>
          </p:cNvPr>
          <p:cNvCxnSpPr>
            <a:cxnSpLocks/>
            <a:stCxn id="23" idx="3"/>
            <a:endCxn id="40" idx="2"/>
          </p:cNvCxnSpPr>
          <p:nvPr/>
        </p:nvCxnSpPr>
        <p:spPr>
          <a:xfrm flipV="1">
            <a:off x="3457445" y="2864623"/>
            <a:ext cx="282357" cy="230660"/>
          </a:xfrm>
          <a:prstGeom prst="bentConnector3">
            <a:avLst>
              <a:gd name="adj1" fmla="val 50000"/>
            </a:avLst>
          </a:prstGeom>
          <a:ln w="349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5968D2-614F-8C85-F0E1-1569F34EC31A}"/>
              </a:ext>
            </a:extLst>
          </p:cNvPr>
          <p:cNvGrpSpPr/>
          <p:nvPr/>
        </p:nvGrpSpPr>
        <p:grpSpPr>
          <a:xfrm>
            <a:off x="3739802" y="2655403"/>
            <a:ext cx="799772" cy="331831"/>
            <a:chOff x="3739802" y="2655403"/>
            <a:chExt cx="799772" cy="3318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F7F300B-9334-1FDE-D608-EDE7A7C4E499}"/>
                </a:ext>
              </a:extLst>
            </p:cNvPr>
            <p:cNvGrpSpPr/>
            <p:nvPr/>
          </p:nvGrpSpPr>
          <p:grpSpPr>
            <a:xfrm>
              <a:off x="3739802" y="2655403"/>
              <a:ext cx="799772" cy="331831"/>
              <a:chOff x="3918413" y="4361513"/>
              <a:chExt cx="799772" cy="33183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6F25DDB-B9E7-F8C8-6969-9FDF0ABD6CA4}"/>
                  </a:ext>
                </a:extLst>
              </p:cNvPr>
              <p:cNvGrpSpPr/>
              <p:nvPr/>
            </p:nvGrpSpPr>
            <p:grpSpPr>
              <a:xfrm>
                <a:off x="3918413" y="4361513"/>
                <a:ext cx="799772" cy="331831"/>
                <a:chOff x="3918413" y="4361513"/>
                <a:chExt cx="799772" cy="331831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1C5D016-3202-90C1-075D-18C9922CB094}"/>
                    </a:ext>
                  </a:extLst>
                </p:cNvPr>
                <p:cNvGrpSpPr/>
                <p:nvPr/>
              </p:nvGrpSpPr>
              <p:grpSpPr>
                <a:xfrm>
                  <a:off x="3918413" y="4361513"/>
                  <a:ext cx="799772" cy="331831"/>
                  <a:chOff x="3110820" y="5070535"/>
                  <a:chExt cx="799772" cy="331831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6C3B499-848B-5A1B-4611-3D7506044BC8}"/>
                      </a:ext>
                    </a:extLst>
                  </p:cNvPr>
                  <p:cNvGrpSpPr/>
                  <p:nvPr/>
                </p:nvGrpSpPr>
                <p:grpSpPr>
                  <a:xfrm>
                    <a:off x="3112050" y="5070535"/>
                    <a:ext cx="798542" cy="331831"/>
                    <a:chOff x="3112050" y="5067456"/>
                    <a:chExt cx="798542" cy="331831"/>
                  </a:xfrm>
                </p:grpSpPr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FE7DE784-8700-F0CC-9DAE-06E355164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050" y="5067456"/>
                      <a:ext cx="798542" cy="331831"/>
                    </a:xfrm>
                    <a:prstGeom prst="roundRect">
                      <a:avLst/>
                    </a:prstGeom>
                    <a:solidFill>
                      <a:srgbClr val="385B6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Observed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Behavior</a:t>
                      </a: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5C6CCC4-D8DF-91B4-5214-53B7AD242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6222" y="5240099"/>
                      <a:ext cx="74040" cy="45719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3117D7FC-AE1E-4710-3F5A-4C5881EAB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508" y="5313121"/>
                      <a:ext cx="74040" cy="45719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192CD3F-EBE0-3266-4747-13DD78E8CFE9}"/>
                      </a:ext>
                    </a:extLst>
                  </p:cNvPr>
                  <p:cNvSpPr/>
                  <p:nvPr/>
                </p:nvSpPr>
                <p:spPr>
                  <a:xfrm>
                    <a:off x="3836137" y="5096824"/>
                    <a:ext cx="74040" cy="4571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62BAA2C-93C6-91F7-9464-0D5BB0631349}"/>
                      </a:ext>
                    </a:extLst>
                  </p:cNvPr>
                  <p:cNvSpPr/>
                  <p:nvPr/>
                </p:nvSpPr>
                <p:spPr>
                  <a:xfrm>
                    <a:off x="3110820" y="5256895"/>
                    <a:ext cx="74040" cy="4571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73C8C6F-F261-C5C5-698B-ADD11CD62CC4}"/>
                    </a:ext>
                  </a:extLst>
                </p:cNvPr>
                <p:cNvSpPr/>
                <p:nvPr/>
              </p:nvSpPr>
              <p:spPr>
                <a:xfrm>
                  <a:off x="3920034" y="4468341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76E603-2BB1-99B3-7A07-90208A7299B3}"/>
                    </a:ext>
                  </a:extLst>
                </p:cNvPr>
                <p:cNvSpPr/>
                <p:nvPr/>
              </p:nvSpPr>
              <p:spPr>
                <a:xfrm>
                  <a:off x="3920032" y="4400245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00FD38F-A1C1-5B82-E8EE-04B54F8FCF92}"/>
                    </a:ext>
                  </a:extLst>
                </p:cNvPr>
                <p:cNvSpPr/>
                <p:nvPr/>
              </p:nvSpPr>
              <p:spPr>
                <a:xfrm>
                  <a:off x="3921703" y="4619118"/>
                  <a:ext cx="74040" cy="4571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9DBA6A6-DA2B-FE02-3F26-DA685EFD2D65}"/>
                  </a:ext>
                </a:extLst>
              </p:cNvPr>
              <p:cNvSpPr/>
              <p:nvPr/>
            </p:nvSpPr>
            <p:spPr>
              <a:xfrm>
                <a:off x="4642715" y="4463608"/>
                <a:ext cx="74040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74A8D1-D9E3-DC0A-4EB5-4C376C26384E}"/>
                </a:ext>
              </a:extLst>
            </p:cNvPr>
            <p:cNvSpPr/>
            <p:nvPr/>
          </p:nvSpPr>
          <p:spPr>
            <a:xfrm>
              <a:off x="4491474" y="2886779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AB6FFB9-7B1C-5441-378B-6B9A2DF2289B}"/>
                </a:ext>
              </a:extLst>
            </p:cNvPr>
            <p:cNvSpPr/>
            <p:nvPr/>
          </p:nvSpPr>
          <p:spPr>
            <a:xfrm>
              <a:off x="4492028" y="276066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D4755C-7EAC-C066-218E-07E0109116F0}"/>
              </a:ext>
            </a:extLst>
          </p:cNvPr>
          <p:cNvCxnSpPr>
            <a:cxnSpLocks/>
            <a:stCxn id="313" idx="2"/>
            <a:endCxn id="68" idx="2"/>
          </p:cNvCxnSpPr>
          <p:nvPr/>
        </p:nvCxnSpPr>
        <p:spPr>
          <a:xfrm rot="5400000" flipH="1">
            <a:off x="5959161" y="2913418"/>
            <a:ext cx="535669" cy="1566835"/>
          </a:xfrm>
          <a:prstGeom prst="bentConnector3">
            <a:avLst>
              <a:gd name="adj1" fmla="val -4267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B15C55C-03BD-0CA0-9035-36522AC3E10D}"/>
              </a:ext>
            </a:extLst>
          </p:cNvPr>
          <p:cNvSpPr txBox="1"/>
          <p:nvPr/>
        </p:nvSpPr>
        <p:spPr>
          <a:xfrm>
            <a:off x="5405258" y="3959035"/>
            <a:ext cx="65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>
                <a:solidFill>
                  <a:srgbClr val="7030A0"/>
                </a:solidFill>
                <a:latin typeface="Calibri" panose="020F0502020204030204"/>
              </a:rPr>
              <a:t>realizes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98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1C07-104C-26F8-B740-4DF454E6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CDDE5-8EC7-DA8C-5916-A8B9B60C623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638E7628-69BD-1D2E-2922-CA3547B2E15A}"/>
              </a:ext>
            </a:extLst>
          </p:cNvPr>
          <p:cNvSpPr txBox="1">
            <a:spLocks/>
          </p:cNvSpPr>
          <p:nvPr/>
        </p:nvSpPr>
        <p:spPr>
          <a:xfrm>
            <a:off x="6076281" y="3423362"/>
            <a:ext cx="615360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73602B-9F62-AFA3-7531-2D0C097519FE}"/>
              </a:ext>
            </a:extLst>
          </p:cNvPr>
          <p:cNvSpPr/>
          <p:nvPr/>
        </p:nvSpPr>
        <p:spPr>
          <a:xfrm>
            <a:off x="-9371" y="-6216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9537D9B-140C-FA23-BD3D-F15D729E4455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39B24-4017-79DF-0CCA-79950539063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7E067A-FA4B-E69D-F016-C3F7411E957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CC069B3D-5AAB-22C3-0B21-443A5B75EA76}"/>
              </a:ext>
            </a:extLst>
          </p:cNvPr>
          <p:cNvSpPr/>
          <p:nvPr/>
        </p:nvSpPr>
        <p:spPr>
          <a:xfrm>
            <a:off x="3842018" y="3987569"/>
            <a:ext cx="1299156" cy="350062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19DF5C2-6B64-A977-972B-333DE29CB9F1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V="1">
            <a:off x="4491596" y="2526698"/>
            <a:ext cx="13168" cy="1460871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AC993E8-26D7-64F7-40B2-08BBEE0BEEC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174787" y="2269608"/>
            <a:ext cx="1976697" cy="4969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5084BFE-8CE0-CE76-CEE2-EC0945838CCB}"/>
              </a:ext>
            </a:extLst>
          </p:cNvPr>
          <p:cNvSpPr txBox="1"/>
          <p:nvPr/>
        </p:nvSpPr>
        <p:spPr>
          <a:xfrm>
            <a:off x="609831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74056F2-4943-8FB8-ED15-290EF051E597}"/>
              </a:ext>
            </a:extLst>
          </p:cNvPr>
          <p:cNvSpPr txBox="1"/>
          <p:nvPr/>
        </p:nvSpPr>
        <p:spPr>
          <a:xfrm>
            <a:off x="4045652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072B2DF-AE5C-C25C-0651-FE6E95140CF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065309" y="2493591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7EDCE680-3890-CA48-0014-0BE1F5E5E6A6}"/>
              </a:ext>
            </a:extLst>
          </p:cNvPr>
          <p:cNvSpPr/>
          <p:nvPr/>
        </p:nvSpPr>
        <p:spPr>
          <a:xfrm>
            <a:off x="6968034" y="4007033"/>
            <a:ext cx="1555674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B1115164-4346-4A73-ECC1-AC8B171B7836}"/>
              </a:ext>
            </a:extLst>
          </p:cNvPr>
          <p:cNvSpPr/>
          <p:nvPr/>
        </p:nvSpPr>
        <p:spPr>
          <a:xfrm>
            <a:off x="7008163" y="2098274"/>
            <a:ext cx="1433213" cy="342667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6DC4EC9-B2D0-61C7-9F45-C2A5DDB00737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728820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3909F327-BB1D-80CF-57D3-AC330268898D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E535CA9-3F5E-9E8A-26A3-836E5F42CF86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4D899667-A5DC-0D4B-A82A-F83409553213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621512" y="3794459"/>
            <a:ext cx="735721" cy="19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05611CE5-AE71-8D06-99E1-09DCBFAA9F23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0EFB9D72-D683-EA71-C5B8-DA32AB952970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94B284C-4317-D591-B356-FB603B339A4C}"/>
              </a:ext>
            </a:extLst>
          </p:cNvPr>
          <p:cNvGrpSpPr/>
          <p:nvPr/>
        </p:nvGrpSpPr>
        <p:grpSpPr>
          <a:xfrm>
            <a:off x="3968745" y="2111898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6A4DC22-F205-FCF6-7876-C95C2A34C056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9B46361-E9DB-AA99-4E3C-542ED3A0F1E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FA62B5C-8D6D-74C4-CA01-6D6410CAEF75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09612167-0C68-A85B-48D1-CAD2E285E4B9}"/>
              </a:ext>
            </a:extLst>
          </p:cNvPr>
          <p:cNvCxnSpPr>
            <a:cxnSpLocks/>
          </p:cNvCxnSpPr>
          <p:nvPr/>
        </p:nvCxnSpPr>
        <p:spPr>
          <a:xfrm flipV="1">
            <a:off x="5114869" y="2416173"/>
            <a:ext cx="1877473" cy="2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6C25DEC5-635F-4EDB-5FCE-15259F1D8988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0AFC5F84-17B6-87E4-0E32-9A5172EBF42C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35A9E3D-94B5-69E9-BE74-19051C5860C9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344F0FB-DD6E-4B76-27ED-E8E94DD40C89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860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41BAE91F-2371-4BE2-587E-8F6F72B3D375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11258" y="4162600"/>
            <a:ext cx="2112343" cy="1002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AF990325-F5B8-DCED-92C7-7F98B78FD7FE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85610F7-48C5-72A7-DA3A-AD21A4292E65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04E520-0E68-5692-080E-4EA6F415E940}"/>
              </a:ext>
            </a:extLst>
          </p:cNvPr>
          <p:cNvGrpSpPr/>
          <p:nvPr/>
        </p:nvGrpSpPr>
        <p:grpSpPr>
          <a:xfrm>
            <a:off x="2651426" y="69886"/>
            <a:ext cx="6571613" cy="587412"/>
            <a:chOff x="2651426" y="69886"/>
            <a:chExt cx="6571613" cy="587412"/>
          </a:xfrm>
        </p:grpSpPr>
        <p:sp>
          <p:nvSpPr>
            <p:cNvPr id="5" name="Rectangle 54">
              <a:extLst>
                <a:ext uri="{FF2B5EF4-FFF2-40B4-BE49-F238E27FC236}">
                  <a16:creationId xmlns:a16="http://schemas.microsoft.com/office/drawing/2014/main" id="{2A7A0D01-9CAE-B846-8AC3-B6674E58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426" y="69886"/>
              <a:ext cx="6571613" cy="587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20184" tIns="110091" rIns="220184" bIns="110091"/>
            <a:lstStyle/>
            <a:p>
              <a:pPr algn="r">
                <a:defRPr/>
              </a:pPr>
              <a:r>
                <a:rPr lang="en-US" altLang="fr-FR" sz="1050" baseline="0"/>
                <a:t>Guy Divita, Maryanne Sacco,  Kathleen Coale, Rebecca Parks</a:t>
              </a:r>
              <a:r>
                <a:rPr lang="en-US" altLang="fr-FR" sz="1050" baseline="30000"/>
                <a:t> </a:t>
              </a:r>
              <a:r>
                <a:rPr lang="en-US" altLang="fr-FR" sz="1050" baseline="0"/>
                <a:t>and Elizabeth Rasch</a:t>
              </a:r>
            </a:p>
            <a:p>
              <a:pPr algn="r">
                <a:defRPr/>
              </a:pPr>
              <a:r>
                <a:rPr lang="en-US" altLang="fr-FR" sz="900" baseline="0"/>
                <a:t>Rehabilitation Medicine Department, National Institutes of Health, Bethesda, MD USA</a:t>
              </a:r>
            </a:p>
            <a:p>
              <a:pPr algn="r">
                <a:defRPr/>
              </a:pPr>
              <a:r>
                <a:rPr lang="en-US" altLang="fr-FR" sz="900" baseline="0"/>
                <a:t>2024-11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DB36B4-4501-793B-3B38-21A15721D436}"/>
                </a:ext>
              </a:extLst>
            </p:cNvPr>
            <p:cNvGrpSpPr/>
            <p:nvPr/>
          </p:nvGrpSpPr>
          <p:grpSpPr>
            <a:xfrm>
              <a:off x="2718504" y="99665"/>
              <a:ext cx="1705482" cy="511466"/>
              <a:chOff x="2233458" y="-928338"/>
              <a:chExt cx="1640817" cy="4969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CAB776-5099-4307-F806-877A9BBC8E38}"/>
                  </a:ext>
                </a:extLst>
              </p:cNvPr>
              <p:cNvSpPr/>
              <p:nvPr/>
            </p:nvSpPr>
            <p:spPr bwMode="auto">
              <a:xfrm rot="15680">
                <a:off x="2233458" y="-928338"/>
                <a:ext cx="1640817" cy="49696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47593DA9-0768-5A41-9456-3837FF8B23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210">
                <a:off x="2431196" y="-827685"/>
                <a:ext cx="1352978" cy="216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937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0531C-6DC9-CFF8-029A-C8FB977A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62037"/>
            <a:ext cx="9744075" cy="47339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1DF37E6-86FE-666B-7A8E-6F7DF99966ED}"/>
              </a:ext>
            </a:extLst>
          </p:cNvPr>
          <p:cNvGrpSpPr/>
          <p:nvPr/>
        </p:nvGrpSpPr>
        <p:grpSpPr>
          <a:xfrm>
            <a:off x="2651426" y="69886"/>
            <a:ext cx="6571613" cy="587412"/>
            <a:chOff x="2651426" y="69886"/>
            <a:chExt cx="6571613" cy="587412"/>
          </a:xfrm>
        </p:grpSpPr>
        <p:sp>
          <p:nvSpPr>
            <p:cNvPr id="3" name="Rectangle 54">
              <a:extLst>
                <a:ext uri="{FF2B5EF4-FFF2-40B4-BE49-F238E27FC236}">
                  <a16:creationId xmlns:a16="http://schemas.microsoft.com/office/drawing/2014/main" id="{45DF83E5-34C2-96BE-0E8D-0B0E80F7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426" y="69886"/>
              <a:ext cx="6571613" cy="587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20184" tIns="110091" rIns="220184" bIns="110091"/>
            <a:lstStyle/>
            <a:p>
              <a:pPr algn="r">
                <a:defRPr/>
              </a:pPr>
              <a:r>
                <a:rPr lang="en-US" altLang="fr-FR" sz="1050" baseline="0"/>
                <a:t>Guy Divita, Maryanne Sacco,  Kathleen Coale, Rebecca Parks</a:t>
              </a:r>
              <a:r>
                <a:rPr lang="en-US" altLang="fr-FR" sz="1050" baseline="30000"/>
                <a:t> </a:t>
              </a:r>
              <a:r>
                <a:rPr lang="en-US" altLang="fr-FR" sz="1050" baseline="0"/>
                <a:t>and Elizabeth Rasch</a:t>
              </a:r>
            </a:p>
            <a:p>
              <a:pPr algn="r">
                <a:defRPr/>
              </a:pPr>
              <a:r>
                <a:rPr lang="en-US" altLang="fr-FR" sz="900" baseline="0"/>
                <a:t>Rehabilitation Medicine Department, National Institutes of Health, Bethesda, MD USA</a:t>
              </a:r>
            </a:p>
            <a:p>
              <a:pPr algn="r">
                <a:defRPr/>
              </a:pPr>
              <a:r>
                <a:rPr lang="en-US" altLang="fr-FR" sz="900" baseline="0"/>
                <a:t>2024-11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7D13F4-1E0B-FAE3-310F-153675609E28}"/>
                </a:ext>
              </a:extLst>
            </p:cNvPr>
            <p:cNvGrpSpPr/>
            <p:nvPr/>
          </p:nvGrpSpPr>
          <p:grpSpPr>
            <a:xfrm>
              <a:off x="2718504" y="99665"/>
              <a:ext cx="1705482" cy="511466"/>
              <a:chOff x="2233458" y="-928338"/>
              <a:chExt cx="1640817" cy="49696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D1A1A3-470A-91E1-88ED-BEA8499DE740}"/>
                  </a:ext>
                </a:extLst>
              </p:cNvPr>
              <p:cNvSpPr/>
              <p:nvPr/>
            </p:nvSpPr>
            <p:spPr bwMode="auto">
              <a:xfrm rot="15680">
                <a:off x="2233458" y="-928338"/>
                <a:ext cx="1640817" cy="49696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BF751898-EE08-33F9-1A31-B8155AE32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210">
                <a:off x="2431196" y="-827685"/>
                <a:ext cx="1352978" cy="216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86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7C0786-837B-DCA0-41C7-422A6F73A66A}"/>
              </a:ext>
            </a:extLst>
          </p:cNvPr>
          <p:cNvGrpSpPr/>
          <p:nvPr/>
        </p:nvGrpSpPr>
        <p:grpSpPr>
          <a:xfrm>
            <a:off x="2743200" y="1268067"/>
            <a:ext cx="7814663" cy="4625588"/>
            <a:chOff x="1306286" y="1268067"/>
            <a:chExt cx="9251577" cy="4625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E362A-9241-068F-760B-A70E23961B8F}"/>
                </a:ext>
              </a:extLst>
            </p:cNvPr>
            <p:cNvSpPr/>
            <p:nvPr/>
          </p:nvSpPr>
          <p:spPr>
            <a:xfrm>
              <a:off x="1306286" y="1268067"/>
              <a:ext cx="9251577" cy="4625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C5CB1-7401-BBAD-236B-93A1CCD4F2A3}"/>
                </a:ext>
              </a:extLst>
            </p:cNvPr>
            <p:cNvSpPr txBox="1"/>
            <p:nvPr/>
          </p:nvSpPr>
          <p:spPr>
            <a:xfrm>
              <a:off x="5113723" y="1386614"/>
              <a:ext cx="1459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>
                  <a:solidFill>
                    <a:schemeClr val="accent1"/>
                  </a:solidFill>
                </a:rPr>
                <a:t>Context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F86A69-386A-A2FA-A5FE-F31BF9276769}"/>
              </a:ext>
            </a:extLst>
          </p:cNvPr>
          <p:cNvGrpSpPr/>
          <p:nvPr/>
        </p:nvGrpSpPr>
        <p:grpSpPr>
          <a:xfrm>
            <a:off x="3742123" y="2289842"/>
            <a:ext cx="6507097" cy="3321710"/>
            <a:chOff x="3742123" y="2289842"/>
            <a:chExt cx="6507097" cy="3321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533120-26B2-B9BD-61AD-66228C5AC096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B21782-C42F-021E-4DBE-A4169FC85346}"/>
                </a:ext>
              </a:extLst>
            </p:cNvPr>
            <p:cNvSpPr txBox="1"/>
            <p:nvPr/>
          </p:nvSpPr>
          <p:spPr>
            <a:xfrm>
              <a:off x="6103686" y="2320578"/>
              <a:ext cx="178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>
                  <a:solidFill>
                    <a:schemeClr val="accent1"/>
                  </a:solidFill>
                </a:rPr>
                <a:t>Environment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8C9FC-D82B-9260-5C2A-CD7F31DD14CA}"/>
              </a:ext>
            </a:extLst>
          </p:cNvPr>
          <p:cNvGrpSpPr/>
          <p:nvPr/>
        </p:nvGrpSpPr>
        <p:grpSpPr>
          <a:xfrm>
            <a:off x="4729524" y="3050561"/>
            <a:ext cx="5287895" cy="2420825"/>
            <a:chOff x="3742123" y="2289842"/>
            <a:chExt cx="6507097" cy="33217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0FCCB8-5C30-771F-DDE6-C926457D8EB5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DFC7F-4D5F-A15C-7C2B-B3402246583F}"/>
                </a:ext>
              </a:extLst>
            </p:cNvPr>
            <p:cNvSpPr txBox="1"/>
            <p:nvPr/>
          </p:nvSpPr>
          <p:spPr>
            <a:xfrm>
              <a:off x="5423660" y="2527558"/>
              <a:ext cx="4016305" cy="63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>
                  <a:solidFill>
                    <a:schemeClr val="accent1"/>
                  </a:solidFill>
                </a:rPr>
                <a:t>Environmental Factors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58428CD-FA3B-4FE1-9FD3-66963290FD35}"/>
              </a:ext>
            </a:extLst>
          </p:cNvPr>
          <p:cNvSpPr/>
          <p:nvPr/>
        </p:nvSpPr>
        <p:spPr>
          <a:xfrm>
            <a:off x="5177172" y="3713672"/>
            <a:ext cx="2430021" cy="860506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F1A1B-7A87-BA7F-481E-BD82CEAAF8E5}"/>
              </a:ext>
            </a:extLst>
          </p:cNvPr>
          <p:cNvSpPr/>
          <p:nvPr/>
        </p:nvSpPr>
        <p:spPr>
          <a:xfrm>
            <a:off x="7530353" y="4019927"/>
            <a:ext cx="2354693" cy="852525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A90A3-4E2E-846A-BDCB-E8B302B359F6}"/>
              </a:ext>
            </a:extLst>
          </p:cNvPr>
          <p:cNvGrpSpPr/>
          <p:nvPr/>
        </p:nvGrpSpPr>
        <p:grpSpPr>
          <a:xfrm>
            <a:off x="1183342" y="737667"/>
            <a:ext cx="9526922" cy="5308388"/>
            <a:chOff x="1183342" y="737667"/>
            <a:chExt cx="9526922" cy="5308388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696106-58B5-B17C-C92D-BFFF34C5214E}"/>
                </a:ext>
              </a:extLst>
            </p:cNvPr>
            <p:cNvSpPr/>
            <p:nvPr/>
          </p:nvSpPr>
          <p:spPr>
            <a:xfrm>
              <a:off x="1183342" y="737667"/>
              <a:ext cx="9526922" cy="5308388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44DE-20CB-D26F-761B-F4BEEF147D91}"/>
                </a:ext>
              </a:extLst>
            </p:cNvPr>
            <p:cNvSpPr txBox="1"/>
            <p:nvPr/>
          </p:nvSpPr>
          <p:spPr>
            <a:xfrm>
              <a:off x="1346786" y="2549000"/>
              <a:ext cx="123297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u="sng">
                  <a:solidFill>
                    <a:schemeClr val="accent1"/>
                  </a:solidFill>
                </a:rPr>
                <a:t>External</a:t>
              </a:r>
            </a:p>
            <a:p>
              <a:r>
                <a:rPr lang="en-US" sz="2400" u="sng">
                  <a:solidFill>
                    <a:schemeClr val="accent1"/>
                  </a:solidFill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117FC45-3ADD-8997-FEF7-BB2890D5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4" y="973108"/>
            <a:ext cx="8360486" cy="49460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05CE48-929B-4C4E-EC2D-FF662FCC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" y="-12034"/>
            <a:ext cx="345259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3AADDF-C4D7-B486-4684-601ACA728C3F}"/>
              </a:ext>
            </a:extLst>
          </p:cNvPr>
          <p:cNvSpPr/>
          <p:nvPr/>
        </p:nvSpPr>
        <p:spPr>
          <a:xfrm>
            <a:off x="123247" y="12035"/>
            <a:ext cx="3452594" cy="6833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7DD0F-A9D8-4CA0-EF74-70791752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76" y="-95262"/>
            <a:ext cx="5677277" cy="1325563"/>
          </a:xfrm>
        </p:spPr>
        <p:txBody>
          <a:bodyPr/>
          <a:lstStyle/>
          <a:p>
            <a:pPr algn="r"/>
            <a:r>
              <a:rPr lang="en-US"/>
              <a:t>MF Ontology Mappings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47EB434-C6DD-B5B3-3B27-AB7C150C83B9}"/>
              </a:ext>
            </a:extLst>
          </p:cNvPr>
          <p:cNvCxnSpPr>
            <a:cxnSpLocks/>
            <a:stCxn id="36" idx="6"/>
          </p:cNvCxnSpPr>
          <p:nvPr/>
        </p:nvCxnSpPr>
        <p:spPr>
          <a:xfrm flipH="1" flipV="1">
            <a:off x="2021350" y="1911932"/>
            <a:ext cx="9050957" cy="1732344"/>
          </a:xfrm>
          <a:prstGeom prst="bentConnector3">
            <a:avLst>
              <a:gd name="adj1" fmla="val -4988"/>
            </a:avLst>
          </a:prstGeom>
          <a:ln w="38100">
            <a:solidFill>
              <a:srgbClr val="AA72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56BF55F-D39C-B69D-EC2B-3B5BC20720ED}"/>
              </a:ext>
            </a:extLst>
          </p:cNvPr>
          <p:cNvCxnSpPr>
            <a:cxnSpLocks/>
          </p:cNvCxnSpPr>
          <p:nvPr/>
        </p:nvCxnSpPr>
        <p:spPr>
          <a:xfrm rot="10800000">
            <a:off x="2021347" y="4399987"/>
            <a:ext cx="2258660" cy="9599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AD4D6FA-CABB-5ED6-E4E3-A4D48DB5F66F}"/>
              </a:ext>
            </a:extLst>
          </p:cNvPr>
          <p:cNvSpPr/>
          <p:nvPr/>
        </p:nvSpPr>
        <p:spPr>
          <a:xfrm>
            <a:off x="27323" y="3804863"/>
            <a:ext cx="2017664" cy="297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EA461F-ABEE-A7B6-8B39-44DBB14381B3}"/>
              </a:ext>
            </a:extLst>
          </p:cNvPr>
          <p:cNvSpPr/>
          <p:nvPr/>
        </p:nvSpPr>
        <p:spPr>
          <a:xfrm>
            <a:off x="9147651" y="999410"/>
            <a:ext cx="1262290" cy="1883086"/>
          </a:xfrm>
          <a:custGeom>
            <a:avLst/>
            <a:gdLst>
              <a:gd name="connsiteX0" fmla="*/ 0 w 1262290"/>
              <a:gd name="connsiteY0" fmla="*/ 0 h 1883086"/>
              <a:gd name="connsiteX1" fmla="*/ 408140 w 1262290"/>
              <a:gd name="connsiteY1" fmla="*/ 0 h 1883086"/>
              <a:gd name="connsiteX2" fmla="*/ 841527 w 1262290"/>
              <a:gd name="connsiteY2" fmla="*/ 0 h 1883086"/>
              <a:gd name="connsiteX3" fmla="*/ 1262290 w 1262290"/>
              <a:gd name="connsiteY3" fmla="*/ 0 h 1883086"/>
              <a:gd name="connsiteX4" fmla="*/ 1262290 w 1262290"/>
              <a:gd name="connsiteY4" fmla="*/ 451941 h 1883086"/>
              <a:gd name="connsiteX5" fmla="*/ 1262290 w 1262290"/>
              <a:gd name="connsiteY5" fmla="*/ 885050 h 1883086"/>
              <a:gd name="connsiteX6" fmla="*/ 1262290 w 1262290"/>
              <a:gd name="connsiteY6" fmla="*/ 1374653 h 1883086"/>
              <a:gd name="connsiteX7" fmla="*/ 1262290 w 1262290"/>
              <a:gd name="connsiteY7" fmla="*/ 1883086 h 1883086"/>
              <a:gd name="connsiteX8" fmla="*/ 828904 w 1262290"/>
              <a:gd name="connsiteY8" fmla="*/ 1883086 h 1883086"/>
              <a:gd name="connsiteX9" fmla="*/ 382895 w 1262290"/>
              <a:gd name="connsiteY9" fmla="*/ 1883086 h 1883086"/>
              <a:gd name="connsiteX10" fmla="*/ 0 w 1262290"/>
              <a:gd name="connsiteY10" fmla="*/ 1883086 h 1883086"/>
              <a:gd name="connsiteX11" fmla="*/ 0 w 1262290"/>
              <a:gd name="connsiteY11" fmla="*/ 1468807 h 1883086"/>
              <a:gd name="connsiteX12" fmla="*/ 0 w 1262290"/>
              <a:gd name="connsiteY12" fmla="*/ 998036 h 1883086"/>
              <a:gd name="connsiteX13" fmla="*/ 0 w 1262290"/>
              <a:gd name="connsiteY13" fmla="*/ 508433 h 1883086"/>
              <a:gd name="connsiteX14" fmla="*/ 0 w 1262290"/>
              <a:gd name="connsiteY14" fmla="*/ 0 h 188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62290" h="1883086" extrusionOk="0">
                <a:moveTo>
                  <a:pt x="0" y="0"/>
                </a:moveTo>
                <a:cubicBezTo>
                  <a:pt x="155426" y="-20660"/>
                  <a:pt x="216887" y="43230"/>
                  <a:pt x="408140" y="0"/>
                </a:cubicBezTo>
                <a:cubicBezTo>
                  <a:pt x="599393" y="-43230"/>
                  <a:pt x="725340" y="5765"/>
                  <a:pt x="841527" y="0"/>
                </a:cubicBezTo>
                <a:cubicBezTo>
                  <a:pt x="957714" y="-5765"/>
                  <a:pt x="1119450" y="6407"/>
                  <a:pt x="1262290" y="0"/>
                </a:cubicBezTo>
                <a:cubicBezTo>
                  <a:pt x="1304672" y="187113"/>
                  <a:pt x="1217836" y="346015"/>
                  <a:pt x="1262290" y="451941"/>
                </a:cubicBezTo>
                <a:cubicBezTo>
                  <a:pt x="1306744" y="557867"/>
                  <a:pt x="1211341" y="675955"/>
                  <a:pt x="1262290" y="885050"/>
                </a:cubicBezTo>
                <a:cubicBezTo>
                  <a:pt x="1313239" y="1094145"/>
                  <a:pt x="1259667" y="1222617"/>
                  <a:pt x="1262290" y="1374653"/>
                </a:cubicBezTo>
                <a:cubicBezTo>
                  <a:pt x="1264913" y="1526689"/>
                  <a:pt x="1228471" y="1676585"/>
                  <a:pt x="1262290" y="1883086"/>
                </a:cubicBezTo>
                <a:cubicBezTo>
                  <a:pt x="1168122" y="1898094"/>
                  <a:pt x="1035218" y="1876288"/>
                  <a:pt x="828904" y="1883086"/>
                </a:cubicBezTo>
                <a:cubicBezTo>
                  <a:pt x="622590" y="1889884"/>
                  <a:pt x="508309" y="1879289"/>
                  <a:pt x="382895" y="1883086"/>
                </a:cubicBezTo>
                <a:cubicBezTo>
                  <a:pt x="257481" y="1886883"/>
                  <a:pt x="135423" y="1856341"/>
                  <a:pt x="0" y="1883086"/>
                </a:cubicBezTo>
                <a:cubicBezTo>
                  <a:pt x="-37413" y="1795708"/>
                  <a:pt x="20641" y="1576315"/>
                  <a:pt x="0" y="1468807"/>
                </a:cubicBezTo>
                <a:cubicBezTo>
                  <a:pt x="-20641" y="1361299"/>
                  <a:pt x="34018" y="1182490"/>
                  <a:pt x="0" y="998036"/>
                </a:cubicBezTo>
                <a:cubicBezTo>
                  <a:pt x="-34018" y="813582"/>
                  <a:pt x="52778" y="654652"/>
                  <a:pt x="0" y="508433"/>
                </a:cubicBezTo>
                <a:cubicBezTo>
                  <a:pt x="-52778" y="362214"/>
                  <a:pt x="3084" y="14974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02142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3E97D6-BCCB-30C7-16DD-E766F4285312}"/>
              </a:ext>
            </a:extLst>
          </p:cNvPr>
          <p:cNvSpPr/>
          <p:nvPr/>
        </p:nvSpPr>
        <p:spPr>
          <a:xfrm>
            <a:off x="453932" y="876266"/>
            <a:ext cx="2633300" cy="2679262"/>
          </a:xfrm>
          <a:prstGeom prst="rect">
            <a:avLst/>
          </a:prstGeom>
          <a:noFill/>
          <a:ln w="28575">
            <a:solidFill>
              <a:srgbClr val="AA7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D6CD1F-E6FD-CD10-A82E-D4732027F60D}"/>
              </a:ext>
            </a:extLst>
          </p:cNvPr>
          <p:cNvSpPr/>
          <p:nvPr/>
        </p:nvSpPr>
        <p:spPr>
          <a:xfrm>
            <a:off x="6911463" y="3463583"/>
            <a:ext cx="4892169" cy="2246162"/>
          </a:xfrm>
          <a:custGeom>
            <a:avLst/>
            <a:gdLst>
              <a:gd name="connsiteX0" fmla="*/ 0 w 4892169"/>
              <a:gd name="connsiteY0" fmla="*/ 0 h 2246162"/>
              <a:gd name="connsiteX1" fmla="*/ 445731 w 4892169"/>
              <a:gd name="connsiteY1" fmla="*/ 0 h 2246162"/>
              <a:gd name="connsiteX2" fmla="*/ 891462 w 4892169"/>
              <a:gd name="connsiteY2" fmla="*/ 0 h 2246162"/>
              <a:gd name="connsiteX3" fmla="*/ 1386115 w 4892169"/>
              <a:gd name="connsiteY3" fmla="*/ 0 h 2246162"/>
              <a:gd name="connsiteX4" fmla="*/ 1831846 w 4892169"/>
              <a:gd name="connsiteY4" fmla="*/ 0 h 2246162"/>
              <a:gd name="connsiteX5" fmla="*/ 2375420 w 4892169"/>
              <a:gd name="connsiteY5" fmla="*/ 0 h 2246162"/>
              <a:gd name="connsiteX6" fmla="*/ 3016838 w 4892169"/>
              <a:gd name="connsiteY6" fmla="*/ 0 h 2246162"/>
              <a:gd name="connsiteX7" fmla="*/ 3511490 w 4892169"/>
              <a:gd name="connsiteY7" fmla="*/ 0 h 2246162"/>
              <a:gd name="connsiteX8" fmla="*/ 4103986 w 4892169"/>
              <a:gd name="connsiteY8" fmla="*/ 0 h 2246162"/>
              <a:gd name="connsiteX9" fmla="*/ 4892169 w 4892169"/>
              <a:gd name="connsiteY9" fmla="*/ 0 h 2246162"/>
              <a:gd name="connsiteX10" fmla="*/ 4892169 w 4892169"/>
              <a:gd name="connsiteY10" fmla="*/ 561541 h 2246162"/>
              <a:gd name="connsiteX11" fmla="*/ 4892169 w 4892169"/>
              <a:gd name="connsiteY11" fmla="*/ 1145543 h 2246162"/>
              <a:gd name="connsiteX12" fmla="*/ 4892169 w 4892169"/>
              <a:gd name="connsiteY12" fmla="*/ 1684622 h 2246162"/>
              <a:gd name="connsiteX13" fmla="*/ 4892169 w 4892169"/>
              <a:gd name="connsiteY13" fmla="*/ 2246162 h 2246162"/>
              <a:gd name="connsiteX14" fmla="*/ 4348595 w 4892169"/>
              <a:gd name="connsiteY14" fmla="*/ 2246162 h 2246162"/>
              <a:gd name="connsiteX15" fmla="*/ 3756099 w 4892169"/>
              <a:gd name="connsiteY15" fmla="*/ 2246162 h 2246162"/>
              <a:gd name="connsiteX16" fmla="*/ 3212524 w 4892169"/>
              <a:gd name="connsiteY16" fmla="*/ 2246162 h 2246162"/>
              <a:gd name="connsiteX17" fmla="*/ 2717872 w 4892169"/>
              <a:gd name="connsiteY17" fmla="*/ 2246162 h 2246162"/>
              <a:gd name="connsiteX18" fmla="*/ 2076454 w 4892169"/>
              <a:gd name="connsiteY18" fmla="*/ 2246162 h 2246162"/>
              <a:gd name="connsiteX19" fmla="*/ 1630723 w 4892169"/>
              <a:gd name="connsiteY19" fmla="*/ 2246162 h 2246162"/>
              <a:gd name="connsiteX20" fmla="*/ 1233914 w 4892169"/>
              <a:gd name="connsiteY20" fmla="*/ 2246162 h 2246162"/>
              <a:gd name="connsiteX21" fmla="*/ 641418 w 4892169"/>
              <a:gd name="connsiteY21" fmla="*/ 2246162 h 2246162"/>
              <a:gd name="connsiteX22" fmla="*/ 0 w 4892169"/>
              <a:gd name="connsiteY22" fmla="*/ 2246162 h 2246162"/>
              <a:gd name="connsiteX23" fmla="*/ 0 w 4892169"/>
              <a:gd name="connsiteY23" fmla="*/ 1684622 h 2246162"/>
              <a:gd name="connsiteX24" fmla="*/ 0 w 4892169"/>
              <a:gd name="connsiteY24" fmla="*/ 1078158 h 2246162"/>
              <a:gd name="connsiteX25" fmla="*/ 0 w 4892169"/>
              <a:gd name="connsiteY25" fmla="*/ 494156 h 2246162"/>
              <a:gd name="connsiteX26" fmla="*/ 0 w 4892169"/>
              <a:gd name="connsiteY26" fmla="*/ 0 h 22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2169" h="2246162" extrusionOk="0">
                <a:moveTo>
                  <a:pt x="0" y="0"/>
                </a:moveTo>
                <a:cubicBezTo>
                  <a:pt x="185834" y="-21161"/>
                  <a:pt x="242753" y="30050"/>
                  <a:pt x="445731" y="0"/>
                </a:cubicBezTo>
                <a:cubicBezTo>
                  <a:pt x="648709" y="-30050"/>
                  <a:pt x="704086" y="40370"/>
                  <a:pt x="891462" y="0"/>
                </a:cubicBezTo>
                <a:cubicBezTo>
                  <a:pt x="1078838" y="-40370"/>
                  <a:pt x="1175853" y="2200"/>
                  <a:pt x="1386115" y="0"/>
                </a:cubicBezTo>
                <a:cubicBezTo>
                  <a:pt x="1596377" y="-2200"/>
                  <a:pt x="1636420" y="46106"/>
                  <a:pt x="1831846" y="0"/>
                </a:cubicBezTo>
                <a:cubicBezTo>
                  <a:pt x="2027272" y="-46106"/>
                  <a:pt x="2190356" y="55092"/>
                  <a:pt x="2375420" y="0"/>
                </a:cubicBezTo>
                <a:cubicBezTo>
                  <a:pt x="2560484" y="-55092"/>
                  <a:pt x="2798494" y="54653"/>
                  <a:pt x="3016838" y="0"/>
                </a:cubicBezTo>
                <a:cubicBezTo>
                  <a:pt x="3235182" y="-54653"/>
                  <a:pt x="3349354" y="27806"/>
                  <a:pt x="3511490" y="0"/>
                </a:cubicBezTo>
                <a:cubicBezTo>
                  <a:pt x="3673626" y="-27806"/>
                  <a:pt x="3896717" y="10084"/>
                  <a:pt x="4103986" y="0"/>
                </a:cubicBezTo>
                <a:cubicBezTo>
                  <a:pt x="4311255" y="-10084"/>
                  <a:pt x="4585869" y="91624"/>
                  <a:pt x="4892169" y="0"/>
                </a:cubicBezTo>
                <a:cubicBezTo>
                  <a:pt x="4943623" y="275425"/>
                  <a:pt x="4872156" y="441949"/>
                  <a:pt x="4892169" y="561541"/>
                </a:cubicBezTo>
                <a:cubicBezTo>
                  <a:pt x="4912182" y="681133"/>
                  <a:pt x="4847694" y="981539"/>
                  <a:pt x="4892169" y="1145543"/>
                </a:cubicBezTo>
                <a:cubicBezTo>
                  <a:pt x="4936644" y="1309547"/>
                  <a:pt x="4858554" y="1542962"/>
                  <a:pt x="4892169" y="1684622"/>
                </a:cubicBezTo>
                <a:cubicBezTo>
                  <a:pt x="4925784" y="1826282"/>
                  <a:pt x="4870794" y="2041011"/>
                  <a:pt x="4892169" y="2246162"/>
                </a:cubicBezTo>
                <a:cubicBezTo>
                  <a:pt x="4651922" y="2302422"/>
                  <a:pt x="4498503" y="2241625"/>
                  <a:pt x="4348595" y="2246162"/>
                </a:cubicBezTo>
                <a:cubicBezTo>
                  <a:pt x="4198687" y="2250699"/>
                  <a:pt x="4030860" y="2181375"/>
                  <a:pt x="3756099" y="2246162"/>
                </a:cubicBezTo>
                <a:cubicBezTo>
                  <a:pt x="3481338" y="2310949"/>
                  <a:pt x="3408543" y="2219162"/>
                  <a:pt x="3212524" y="2246162"/>
                </a:cubicBezTo>
                <a:cubicBezTo>
                  <a:pt x="3016506" y="2273162"/>
                  <a:pt x="2931212" y="2222900"/>
                  <a:pt x="2717872" y="2246162"/>
                </a:cubicBezTo>
                <a:cubicBezTo>
                  <a:pt x="2504532" y="2269424"/>
                  <a:pt x="2363175" y="2200580"/>
                  <a:pt x="2076454" y="2246162"/>
                </a:cubicBezTo>
                <a:cubicBezTo>
                  <a:pt x="1789733" y="2291744"/>
                  <a:pt x="1818269" y="2201356"/>
                  <a:pt x="1630723" y="2246162"/>
                </a:cubicBezTo>
                <a:cubicBezTo>
                  <a:pt x="1443177" y="2290968"/>
                  <a:pt x="1423771" y="2230636"/>
                  <a:pt x="1233914" y="2246162"/>
                </a:cubicBezTo>
                <a:cubicBezTo>
                  <a:pt x="1044057" y="2261688"/>
                  <a:pt x="899964" y="2225153"/>
                  <a:pt x="641418" y="2246162"/>
                </a:cubicBezTo>
                <a:cubicBezTo>
                  <a:pt x="382872" y="2267171"/>
                  <a:pt x="272827" y="2241409"/>
                  <a:pt x="0" y="2246162"/>
                </a:cubicBezTo>
                <a:cubicBezTo>
                  <a:pt x="-56525" y="2091280"/>
                  <a:pt x="51776" y="1821799"/>
                  <a:pt x="0" y="1684622"/>
                </a:cubicBezTo>
                <a:cubicBezTo>
                  <a:pt x="-51776" y="1547445"/>
                  <a:pt x="5720" y="1353683"/>
                  <a:pt x="0" y="1078158"/>
                </a:cubicBezTo>
                <a:cubicBezTo>
                  <a:pt x="-5720" y="802633"/>
                  <a:pt x="56266" y="684896"/>
                  <a:pt x="0" y="494156"/>
                </a:cubicBezTo>
                <a:cubicBezTo>
                  <a:pt x="-56266" y="303416"/>
                  <a:pt x="55583" y="18715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AA72D4"/>
            </a:solidFill>
            <a:extLst>
              <a:ext uri="{C807C97D-BFC1-408E-A445-0C87EB9F89A2}">
                <ask:lineSketchStyleProps xmlns:ask="http://schemas.microsoft.com/office/drawing/2018/sketchyshapes" sd="41812706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C61B59-28E7-97BB-0C72-7D08800ECE20}"/>
              </a:ext>
            </a:extLst>
          </p:cNvPr>
          <p:cNvSpPr/>
          <p:nvPr/>
        </p:nvSpPr>
        <p:spPr>
          <a:xfrm>
            <a:off x="3785175" y="1856246"/>
            <a:ext cx="3040386" cy="3964060"/>
          </a:xfrm>
          <a:custGeom>
            <a:avLst/>
            <a:gdLst>
              <a:gd name="connsiteX0" fmla="*/ 0 w 3040386"/>
              <a:gd name="connsiteY0" fmla="*/ 0 h 3964060"/>
              <a:gd name="connsiteX1" fmla="*/ 638481 w 3040386"/>
              <a:gd name="connsiteY1" fmla="*/ 0 h 3964060"/>
              <a:gd name="connsiteX2" fmla="*/ 1185751 w 3040386"/>
              <a:gd name="connsiteY2" fmla="*/ 0 h 3964060"/>
              <a:gd name="connsiteX3" fmla="*/ 1733020 w 3040386"/>
              <a:gd name="connsiteY3" fmla="*/ 0 h 3964060"/>
              <a:gd name="connsiteX4" fmla="*/ 2371501 w 3040386"/>
              <a:gd name="connsiteY4" fmla="*/ 0 h 3964060"/>
              <a:gd name="connsiteX5" fmla="*/ 3040386 w 3040386"/>
              <a:gd name="connsiteY5" fmla="*/ 0 h 3964060"/>
              <a:gd name="connsiteX6" fmla="*/ 3040386 w 3040386"/>
              <a:gd name="connsiteY6" fmla="*/ 541755 h 3964060"/>
              <a:gd name="connsiteX7" fmla="*/ 3040386 w 3040386"/>
              <a:gd name="connsiteY7" fmla="*/ 1083510 h 3964060"/>
              <a:gd name="connsiteX8" fmla="*/ 3040386 w 3040386"/>
              <a:gd name="connsiteY8" fmla="*/ 1664905 h 3964060"/>
              <a:gd name="connsiteX9" fmla="*/ 3040386 w 3040386"/>
              <a:gd name="connsiteY9" fmla="*/ 2285941 h 3964060"/>
              <a:gd name="connsiteX10" fmla="*/ 3040386 w 3040386"/>
              <a:gd name="connsiteY10" fmla="*/ 2827696 h 3964060"/>
              <a:gd name="connsiteX11" fmla="*/ 3040386 w 3040386"/>
              <a:gd name="connsiteY11" fmla="*/ 3964060 h 3964060"/>
              <a:gd name="connsiteX12" fmla="*/ 2401905 w 3040386"/>
              <a:gd name="connsiteY12" fmla="*/ 3964060 h 3964060"/>
              <a:gd name="connsiteX13" fmla="*/ 1793828 w 3040386"/>
              <a:gd name="connsiteY13" fmla="*/ 3964060 h 3964060"/>
              <a:gd name="connsiteX14" fmla="*/ 1246558 w 3040386"/>
              <a:gd name="connsiteY14" fmla="*/ 3964060 h 3964060"/>
              <a:gd name="connsiteX15" fmla="*/ 577673 w 3040386"/>
              <a:gd name="connsiteY15" fmla="*/ 3964060 h 3964060"/>
              <a:gd name="connsiteX16" fmla="*/ 0 w 3040386"/>
              <a:gd name="connsiteY16" fmla="*/ 3964060 h 3964060"/>
              <a:gd name="connsiteX17" fmla="*/ 0 w 3040386"/>
              <a:gd name="connsiteY17" fmla="*/ 3382665 h 3964060"/>
              <a:gd name="connsiteX18" fmla="*/ 0 w 3040386"/>
              <a:gd name="connsiteY18" fmla="*/ 2761628 h 3964060"/>
              <a:gd name="connsiteX19" fmla="*/ 0 w 3040386"/>
              <a:gd name="connsiteY19" fmla="*/ 2180233 h 3964060"/>
              <a:gd name="connsiteX20" fmla="*/ 0 w 3040386"/>
              <a:gd name="connsiteY20" fmla="*/ 1559197 h 3964060"/>
              <a:gd name="connsiteX21" fmla="*/ 0 w 3040386"/>
              <a:gd name="connsiteY21" fmla="*/ 1017442 h 3964060"/>
              <a:gd name="connsiteX22" fmla="*/ 0 w 3040386"/>
              <a:gd name="connsiteY22" fmla="*/ 0 h 396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40386" h="3964060" extrusionOk="0">
                <a:moveTo>
                  <a:pt x="0" y="0"/>
                </a:moveTo>
                <a:cubicBezTo>
                  <a:pt x="319162" y="12570"/>
                  <a:pt x="439994" y="-13235"/>
                  <a:pt x="638481" y="0"/>
                </a:cubicBezTo>
                <a:cubicBezTo>
                  <a:pt x="836968" y="13235"/>
                  <a:pt x="923193" y="-12219"/>
                  <a:pt x="1185751" y="0"/>
                </a:cubicBezTo>
                <a:cubicBezTo>
                  <a:pt x="1448309" y="12219"/>
                  <a:pt x="1526783" y="-11155"/>
                  <a:pt x="1733020" y="0"/>
                </a:cubicBezTo>
                <a:cubicBezTo>
                  <a:pt x="1939257" y="11155"/>
                  <a:pt x="2191927" y="-2190"/>
                  <a:pt x="2371501" y="0"/>
                </a:cubicBezTo>
                <a:cubicBezTo>
                  <a:pt x="2551075" y="2190"/>
                  <a:pt x="2841056" y="32543"/>
                  <a:pt x="3040386" y="0"/>
                </a:cubicBezTo>
                <a:cubicBezTo>
                  <a:pt x="3064143" y="188307"/>
                  <a:pt x="3059355" y="300303"/>
                  <a:pt x="3040386" y="541755"/>
                </a:cubicBezTo>
                <a:cubicBezTo>
                  <a:pt x="3021417" y="783208"/>
                  <a:pt x="3066771" y="821198"/>
                  <a:pt x="3040386" y="1083510"/>
                </a:cubicBezTo>
                <a:cubicBezTo>
                  <a:pt x="3014001" y="1345822"/>
                  <a:pt x="3059393" y="1527516"/>
                  <a:pt x="3040386" y="1664905"/>
                </a:cubicBezTo>
                <a:cubicBezTo>
                  <a:pt x="3021379" y="1802295"/>
                  <a:pt x="3037466" y="2078809"/>
                  <a:pt x="3040386" y="2285941"/>
                </a:cubicBezTo>
                <a:cubicBezTo>
                  <a:pt x="3043306" y="2493073"/>
                  <a:pt x="3058280" y="2583497"/>
                  <a:pt x="3040386" y="2827696"/>
                </a:cubicBezTo>
                <a:cubicBezTo>
                  <a:pt x="3022492" y="3071895"/>
                  <a:pt x="3013240" y="3663122"/>
                  <a:pt x="3040386" y="3964060"/>
                </a:cubicBezTo>
                <a:cubicBezTo>
                  <a:pt x="2771577" y="3932975"/>
                  <a:pt x="2716585" y="3946328"/>
                  <a:pt x="2401905" y="3964060"/>
                </a:cubicBezTo>
                <a:cubicBezTo>
                  <a:pt x="2087225" y="3981792"/>
                  <a:pt x="2055778" y="3974061"/>
                  <a:pt x="1793828" y="3964060"/>
                </a:cubicBezTo>
                <a:cubicBezTo>
                  <a:pt x="1531878" y="3954059"/>
                  <a:pt x="1407346" y="3961576"/>
                  <a:pt x="1246558" y="3964060"/>
                </a:cubicBezTo>
                <a:cubicBezTo>
                  <a:pt x="1085770" y="3966545"/>
                  <a:pt x="766704" y="3971036"/>
                  <a:pt x="577673" y="3964060"/>
                </a:cubicBezTo>
                <a:cubicBezTo>
                  <a:pt x="388642" y="3957084"/>
                  <a:pt x="134002" y="3984160"/>
                  <a:pt x="0" y="3964060"/>
                </a:cubicBezTo>
                <a:cubicBezTo>
                  <a:pt x="-23000" y="3742592"/>
                  <a:pt x="21741" y="3590205"/>
                  <a:pt x="0" y="3382665"/>
                </a:cubicBezTo>
                <a:cubicBezTo>
                  <a:pt x="-21741" y="3175125"/>
                  <a:pt x="-17532" y="3057511"/>
                  <a:pt x="0" y="2761628"/>
                </a:cubicBezTo>
                <a:cubicBezTo>
                  <a:pt x="17532" y="2465745"/>
                  <a:pt x="23514" y="2379552"/>
                  <a:pt x="0" y="2180233"/>
                </a:cubicBezTo>
                <a:cubicBezTo>
                  <a:pt x="-23514" y="1980914"/>
                  <a:pt x="-3933" y="1797682"/>
                  <a:pt x="0" y="1559197"/>
                </a:cubicBezTo>
                <a:cubicBezTo>
                  <a:pt x="3933" y="1320712"/>
                  <a:pt x="22182" y="1195480"/>
                  <a:pt x="0" y="1017442"/>
                </a:cubicBezTo>
                <a:cubicBezTo>
                  <a:pt x="-22182" y="839404"/>
                  <a:pt x="-18874" y="393658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3940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4E7201-C07A-C535-6521-4153749B9CB3}"/>
              </a:ext>
            </a:extLst>
          </p:cNvPr>
          <p:cNvSpPr/>
          <p:nvPr/>
        </p:nvSpPr>
        <p:spPr>
          <a:xfrm>
            <a:off x="3788174" y="1856245"/>
            <a:ext cx="5359478" cy="1026251"/>
          </a:xfrm>
          <a:custGeom>
            <a:avLst/>
            <a:gdLst>
              <a:gd name="connsiteX0" fmla="*/ 0 w 5359478"/>
              <a:gd name="connsiteY0" fmla="*/ 0 h 1026251"/>
              <a:gd name="connsiteX1" fmla="*/ 702687 w 5359478"/>
              <a:gd name="connsiteY1" fmla="*/ 0 h 1026251"/>
              <a:gd name="connsiteX2" fmla="*/ 1244590 w 5359478"/>
              <a:gd name="connsiteY2" fmla="*/ 0 h 1026251"/>
              <a:gd name="connsiteX3" fmla="*/ 1679303 w 5359478"/>
              <a:gd name="connsiteY3" fmla="*/ 0 h 1026251"/>
              <a:gd name="connsiteX4" fmla="*/ 2167611 w 5359478"/>
              <a:gd name="connsiteY4" fmla="*/ 0 h 1026251"/>
              <a:gd name="connsiteX5" fmla="*/ 2763109 w 5359478"/>
              <a:gd name="connsiteY5" fmla="*/ 0 h 1026251"/>
              <a:gd name="connsiteX6" fmla="*/ 3465796 w 5359478"/>
              <a:gd name="connsiteY6" fmla="*/ 0 h 1026251"/>
              <a:gd name="connsiteX7" fmla="*/ 4168483 w 5359478"/>
              <a:gd name="connsiteY7" fmla="*/ 0 h 1026251"/>
              <a:gd name="connsiteX8" fmla="*/ 4603196 w 5359478"/>
              <a:gd name="connsiteY8" fmla="*/ 0 h 1026251"/>
              <a:gd name="connsiteX9" fmla="*/ 5359478 w 5359478"/>
              <a:gd name="connsiteY9" fmla="*/ 0 h 1026251"/>
              <a:gd name="connsiteX10" fmla="*/ 5359478 w 5359478"/>
              <a:gd name="connsiteY10" fmla="*/ 523388 h 1026251"/>
              <a:gd name="connsiteX11" fmla="*/ 5359478 w 5359478"/>
              <a:gd name="connsiteY11" fmla="*/ 1026251 h 1026251"/>
              <a:gd name="connsiteX12" fmla="*/ 4817575 w 5359478"/>
              <a:gd name="connsiteY12" fmla="*/ 1026251 h 1026251"/>
              <a:gd name="connsiteX13" fmla="*/ 4382862 w 5359478"/>
              <a:gd name="connsiteY13" fmla="*/ 1026251 h 1026251"/>
              <a:gd name="connsiteX14" fmla="*/ 3948149 w 5359478"/>
              <a:gd name="connsiteY14" fmla="*/ 1026251 h 1026251"/>
              <a:gd name="connsiteX15" fmla="*/ 3406246 w 5359478"/>
              <a:gd name="connsiteY15" fmla="*/ 1026251 h 1026251"/>
              <a:gd name="connsiteX16" fmla="*/ 2864343 w 5359478"/>
              <a:gd name="connsiteY16" fmla="*/ 1026251 h 1026251"/>
              <a:gd name="connsiteX17" fmla="*/ 2429630 w 5359478"/>
              <a:gd name="connsiteY17" fmla="*/ 1026251 h 1026251"/>
              <a:gd name="connsiteX18" fmla="*/ 1994917 w 5359478"/>
              <a:gd name="connsiteY18" fmla="*/ 1026251 h 1026251"/>
              <a:gd name="connsiteX19" fmla="*/ 1345824 w 5359478"/>
              <a:gd name="connsiteY19" fmla="*/ 1026251 h 1026251"/>
              <a:gd name="connsiteX20" fmla="*/ 643137 w 5359478"/>
              <a:gd name="connsiteY20" fmla="*/ 1026251 h 1026251"/>
              <a:gd name="connsiteX21" fmla="*/ 0 w 5359478"/>
              <a:gd name="connsiteY21" fmla="*/ 1026251 h 1026251"/>
              <a:gd name="connsiteX22" fmla="*/ 0 w 5359478"/>
              <a:gd name="connsiteY22" fmla="*/ 513126 h 1026251"/>
              <a:gd name="connsiteX23" fmla="*/ 0 w 5359478"/>
              <a:gd name="connsiteY23" fmla="*/ 0 h 102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9478" h="1026251" extrusionOk="0">
                <a:moveTo>
                  <a:pt x="0" y="0"/>
                </a:moveTo>
                <a:cubicBezTo>
                  <a:pt x="229149" y="-30157"/>
                  <a:pt x="359764" y="10444"/>
                  <a:pt x="702687" y="0"/>
                </a:cubicBezTo>
                <a:cubicBezTo>
                  <a:pt x="1045610" y="-10444"/>
                  <a:pt x="1075009" y="38390"/>
                  <a:pt x="1244590" y="0"/>
                </a:cubicBezTo>
                <a:cubicBezTo>
                  <a:pt x="1414171" y="-38390"/>
                  <a:pt x="1521387" y="30407"/>
                  <a:pt x="1679303" y="0"/>
                </a:cubicBezTo>
                <a:cubicBezTo>
                  <a:pt x="1837219" y="-30407"/>
                  <a:pt x="2003910" y="55426"/>
                  <a:pt x="2167611" y="0"/>
                </a:cubicBezTo>
                <a:cubicBezTo>
                  <a:pt x="2331312" y="-55426"/>
                  <a:pt x="2582642" y="40817"/>
                  <a:pt x="2763109" y="0"/>
                </a:cubicBezTo>
                <a:cubicBezTo>
                  <a:pt x="2943576" y="-40817"/>
                  <a:pt x="3267143" y="29183"/>
                  <a:pt x="3465796" y="0"/>
                </a:cubicBezTo>
                <a:cubicBezTo>
                  <a:pt x="3664449" y="-29183"/>
                  <a:pt x="3875558" y="11812"/>
                  <a:pt x="4168483" y="0"/>
                </a:cubicBezTo>
                <a:cubicBezTo>
                  <a:pt x="4461408" y="-11812"/>
                  <a:pt x="4442172" y="11836"/>
                  <a:pt x="4603196" y="0"/>
                </a:cubicBezTo>
                <a:cubicBezTo>
                  <a:pt x="4764220" y="-11836"/>
                  <a:pt x="5047254" y="9908"/>
                  <a:pt x="5359478" y="0"/>
                </a:cubicBezTo>
                <a:cubicBezTo>
                  <a:pt x="5368512" y="240994"/>
                  <a:pt x="5342981" y="340999"/>
                  <a:pt x="5359478" y="523388"/>
                </a:cubicBezTo>
                <a:cubicBezTo>
                  <a:pt x="5375975" y="705777"/>
                  <a:pt x="5333704" y="835776"/>
                  <a:pt x="5359478" y="1026251"/>
                </a:cubicBezTo>
                <a:cubicBezTo>
                  <a:pt x="5237662" y="1032084"/>
                  <a:pt x="5001404" y="999954"/>
                  <a:pt x="4817575" y="1026251"/>
                </a:cubicBezTo>
                <a:cubicBezTo>
                  <a:pt x="4633746" y="1052548"/>
                  <a:pt x="4550460" y="1006873"/>
                  <a:pt x="4382862" y="1026251"/>
                </a:cubicBezTo>
                <a:cubicBezTo>
                  <a:pt x="4215264" y="1045629"/>
                  <a:pt x="4159222" y="989183"/>
                  <a:pt x="3948149" y="1026251"/>
                </a:cubicBezTo>
                <a:cubicBezTo>
                  <a:pt x="3737076" y="1063319"/>
                  <a:pt x="3632059" y="1005324"/>
                  <a:pt x="3406246" y="1026251"/>
                </a:cubicBezTo>
                <a:cubicBezTo>
                  <a:pt x="3180433" y="1047178"/>
                  <a:pt x="3123658" y="1001911"/>
                  <a:pt x="2864343" y="1026251"/>
                </a:cubicBezTo>
                <a:cubicBezTo>
                  <a:pt x="2605028" y="1050591"/>
                  <a:pt x="2599225" y="1012660"/>
                  <a:pt x="2429630" y="1026251"/>
                </a:cubicBezTo>
                <a:cubicBezTo>
                  <a:pt x="2260035" y="1039842"/>
                  <a:pt x="2130276" y="1025314"/>
                  <a:pt x="1994917" y="1026251"/>
                </a:cubicBezTo>
                <a:cubicBezTo>
                  <a:pt x="1859558" y="1027188"/>
                  <a:pt x="1533468" y="966999"/>
                  <a:pt x="1345824" y="1026251"/>
                </a:cubicBezTo>
                <a:cubicBezTo>
                  <a:pt x="1158180" y="1085503"/>
                  <a:pt x="992420" y="982759"/>
                  <a:pt x="643137" y="1026251"/>
                </a:cubicBezTo>
                <a:cubicBezTo>
                  <a:pt x="293854" y="1069743"/>
                  <a:pt x="204797" y="963312"/>
                  <a:pt x="0" y="1026251"/>
                </a:cubicBezTo>
                <a:cubicBezTo>
                  <a:pt x="-34695" y="838917"/>
                  <a:pt x="21404" y="633481"/>
                  <a:pt x="0" y="513126"/>
                </a:cubicBezTo>
                <a:cubicBezTo>
                  <a:pt x="-21404" y="392771"/>
                  <a:pt x="7840" y="12835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914077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3D1C003-7051-6196-EE42-786A57976CD9}"/>
              </a:ext>
            </a:extLst>
          </p:cNvPr>
          <p:cNvCxnSpPr>
            <a:cxnSpLocks/>
            <a:stCxn id="97" idx="2"/>
            <a:endCxn id="95" idx="2"/>
          </p:cNvCxnSpPr>
          <p:nvPr/>
        </p:nvCxnSpPr>
        <p:spPr>
          <a:xfrm rot="10800000" flipH="1">
            <a:off x="67665" y="3463584"/>
            <a:ext cx="865673" cy="609104"/>
          </a:xfrm>
          <a:prstGeom prst="bentConnector3">
            <a:avLst>
              <a:gd name="adj1" fmla="val -26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BECB978-F23D-1674-8D64-B1ECB542BE23}"/>
              </a:ext>
            </a:extLst>
          </p:cNvPr>
          <p:cNvSpPr/>
          <p:nvPr/>
        </p:nvSpPr>
        <p:spPr>
          <a:xfrm>
            <a:off x="933339" y="3423306"/>
            <a:ext cx="68361" cy="80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58018CC-A05D-811C-4919-98FF0DF32C65}"/>
              </a:ext>
            </a:extLst>
          </p:cNvPr>
          <p:cNvSpPr/>
          <p:nvPr/>
        </p:nvSpPr>
        <p:spPr>
          <a:xfrm>
            <a:off x="67666" y="3987433"/>
            <a:ext cx="656876" cy="170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Move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3F5EBC-643A-7AE4-C2CA-6D940ED65A39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H="1" flipV="1">
            <a:off x="4535241" y="1331151"/>
            <a:ext cx="7885" cy="5475192"/>
          </a:xfrm>
          <a:prstGeom prst="bentConnector4">
            <a:avLst>
              <a:gd name="adj1" fmla="val -9623323"/>
              <a:gd name="adj2" fmla="val 50211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5DCB78-81D9-2D06-824E-2AF49C01958D}"/>
              </a:ext>
            </a:extLst>
          </p:cNvPr>
          <p:cNvSpPr txBox="1"/>
          <p:nvPr/>
        </p:nvSpPr>
        <p:spPr>
          <a:xfrm>
            <a:off x="10280032" y="5350480"/>
            <a:ext cx="163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A72D4"/>
                </a:solidFill>
              </a:rPr>
              <a:t>Continuants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CCB6F-D61C-D9F7-3720-008E18740D15}"/>
              </a:ext>
            </a:extLst>
          </p:cNvPr>
          <p:cNvSpPr txBox="1"/>
          <p:nvPr/>
        </p:nvSpPr>
        <p:spPr>
          <a:xfrm>
            <a:off x="3699273" y="5493600"/>
            <a:ext cx="163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Occurrents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1BC84-B560-5FE6-876D-C6FC8D04D4FE}"/>
              </a:ext>
            </a:extLst>
          </p:cNvPr>
          <p:cNvSpPr/>
          <p:nvPr/>
        </p:nvSpPr>
        <p:spPr>
          <a:xfrm>
            <a:off x="6449404" y="4995288"/>
            <a:ext cx="145997" cy="76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AE20A3-28A0-EC5B-E85C-14CE47E8203B}"/>
              </a:ext>
            </a:extLst>
          </p:cNvPr>
          <p:cNvSpPr/>
          <p:nvPr/>
        </p:nvSpPr>
        <p:spPr>
          <a:xfrm>
            <a:off x="11026588" y="3579597"/>
            <a:ext cx="45719" cy="129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F44BCB-73B6-A954-BE95-869290FBC78E}"/>
              </a:ext>
            </a:extLst>
          </p:cNvPr>
          <p:cNvSpPr/>
          <p:nvPr/>
        </p:nvSpPr>
        <p:spPr>
          <a:xfrm>
            <a:off x="7253728" y="4064805"/>
            <a:ext cx="46104" cy="931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FFD5F4-FEA0-20E9-908D-7DBD69EE216F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4009010" y="2558737"/>
            <a:ext cx="525729" cy="4501057"/>
          </a:xfrm>
          <a:prstGeom prst="bentConnector4">
            <a:avLst>
              <a:gd name="adj1" fmla="val -43482"/>
              <a:gd name="adj2" fmla="val 50811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4F20B7D-84D4-6DE6-8582-4515AF5C7FAC}"/>
              </a:ext>
            </a:extLst>
          </p:cNvPr>
          <p:cNvSpPr/>
          <p:nvPr/>
        </p:nvSpPr>
        <p:spPr>
          <a:xfrm>
            <a:off x="8276162" y="5576866"/>
            <a:ext cx="145997" cy="76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23A17-30D2-D26E-AE3B-96D77BE72059}"/>
              </a:ext>
            </a:extLst>
          </p:cNvPr>
          <p:cNvSpPr txBox="1"/>
          <p:nvPr/>
        </p:nvSpPr>
        <p:spPr>
          <a:xfrm>
            <a:off x="1891180" y="535152"/>
            <a:ext cx="163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A72D4"/>
                </a:solidFill>
              </a:rPr>
              <a:t>Continuants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19BE-4FE8-CE2F-787B-52A3A25FF75B}"/>
              </a:ext>
            </a:extLst>
          </p:cNvPr>
          <p:cNvSpPr/>
          <p:nvPr/>
        </p:nvSpPr>
        <p:spPr>
          <a:xfrm>
            <a:off x="3833815" y="2782540"/>
            <a:ext cx="2965821" cy="17917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CA9AA-99D4-614E-9507-779FA045F8DE}"/>
              </a:ext>
            </a:extLst>
          </p:cNvPr>
          <p:cNvSpPr/>
          <p:nvPr/>
        </p:nvSpPr>
        <p:spPr>
          <a:xfrm rot="5400000">
            <a:off x="6344543" y="2332900"/>
            <a:ext cx="979101" cy="10018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3533-589E-CF4A-0C5A-F47234395803}"/>
              </a:ext>
            </a:extLst>
          </p:cNvPr>
          <p:cNvSpPr/>
          <p:nvPr/>
        </p:nvSpPr>
        <p:spPr>
          <a:xfrm rot="5400000">
            <a:off x="8700602" y="2315191"/>
            <a:ext cx="860785" cy="111653"/>
          </a:xfrm>
          <a:prstGeom prst="rect">
            <a:avLst/>
          </a:prstGeom>
          <a:solidFill>
            <a:srgbClr val="E2EA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0453D-3A90-9F76-86A2-108F5248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45F9B6-878D-CBC6-F449-0457127D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33" r="8864"/>
          <a:stretch/>
        </p:blipFill>
        <p:spPr>
          <a:xfrm>
            <a:off x="3666811" y="466825"/>
            <a:ext cx="8493522" cy="5964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A0F45-3ABC-E527-0D25-8B5D3A82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452" y="-1131742"/>
            <a:ext cx="4224482" cy="1093589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MF Ontology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C5DF2-156D-01A6-2C3B-EE8A819E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" y="511462"/>
            <a:ext cx="3640494" cy="59194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3EBCA5-6483-4FA7-BBD9-EA3CF2B5439D}"/>
              </a:ext>
            </a:extLst>
          </p:cNvPr>
          <p:cNvCxnSpPr>
            <a:cxnSpLocks/>
          </p:cNvCxnSpPr>
          <p:nvPr/>
        </p:nvCxnSpPr>
        <p:spPr>
          <a:xfrm>
            <a:off x="2228174" y="3766717"/>
            <a:ext cx="4824476" cy="1035756"/>
          </a:xfrm>
          <a:prstGeom prst="curvedConnector3">
            <a:avLst>
              <a:gd name="adj1" fmla="val 621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913FAE5-B80B-D5F4-751B-7188FE2887C2}"/>
              </a:ext>
            </a:extLst>
          </p:cNvPr>
          <p:cNvCxnSpPr>
            <a:cxnSpLocks/>
          </p:cNvCxnSpPr>
          <p:nvPr/>
        </p:nvCxnSpPr>
        <p:spPr>
          <a:xfrm>
            <a:off x="2100404" y="2471596"/>
            <a:ext cx="6210677" cy="1608863"/>
          </a:xfrm>
          <a:prstGeom prst="curvedConnector3">
            <a:avLst>
              <a:gd name="adj1" fmla="val 1029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27B6DF-1AFB-2BEA-5401-F5118AE5235A}"/>
              </a:ext>
            </a:extLst>
          </p:cNvPr>
          <p:cNvSpPr/>
          <p:nvPr/>
        </p:nvSpPr>
        <p:spPr>
          <a:xfrm>
            <a:off x="9213572" y="5363852"/>
            <a:ext cx="347601" cy="1149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C7A8D92-72B2-9AFF-D60E-C53088EC9544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2072701" y="3770474"/>
            <a:ext cx="1548364" cy="129521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0BAEA6-EE2C-F76A-772A-149C6062A201}"/>
              </a:ext>
            </a:extLst>
          </p:cNvPr>
          <p:cNvCxnSpPr>
            <a:cxnSpLocks/>
            <a:stCxn id="42" idx="6"/>
            <a:endCxn id="86" idx="2"/>
          </p:cNvCxnSpPr>
          <p:nvPr/>
        </p:nvCxnSpPr>
        <p:spPr>
          <a:xfrm flipV="1">
            <a:off x="1935472" y="4080459"/>
            <a:ext cx="1654626" cy="205664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DBD7993-3BDA-D354-D6F7-4491791D448B}"/>
              </a:ext>
            </a:extLst>
          </p:cNvPr>
          <p:cNvSpPr/>
          <p:nvPr/>
        </p:nvSpPr>
        <p:spPr>
          <a:xfrm>
            <a:off x="4245663" y="5311146"/>
            <a:ext cx="347601" cy="1149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8F0C83-567B-BC1C-76D9-BC0E8259C8C5}"/>
              </a:ext>
            </a:extLst>
          </p:cNvPr>
          <p:cNvSpPr/>
          <p:nvPr/>
        </p:nvSpPr>
        <p:spPr>
          <a:xfrm>
            <a:off x="1587871" y="6079609"/>
            <a:ext cx="347601" cy="1149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F3651AF-C345-F08F-C989-141EE4690592}"/>
              </a:ext>
            </a:extLst>
          </p:cNvPr>
          <p:cNvCxnSpPr>
            <a:cxnSpLocks/>
          </p:cNvCxnSpPr>
          <p:nvPr/>
        </p:nvCxnSpPr>
        <p:spPr>
          <a:xfrm>
            <a:off x="2228174" y="3603809"/>
            <a:ext cx="3121989" cy="154758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65C13E7-B2B5-9C91-17A2-2A76A50EEF85}"/>
              </a:ext>
            </a:extLst>
          </p:cNvPr>
          <p:cNvCxnSpPr>
            <a:cxnSpLocks/>
          </p:cNvCxnSpPr>
          <p:nvPr/>
        </p:nvCxnSpPr>
        <p:spPr>
          <a:xfrm flipV="1">
            <a:off x="2100404" y="5318063"/>
            <a:ext cx="6880634" cy="26286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F1FF478-699C-2779-F2EC-BF6D9B1BAC6F}"/>
              </a:ext>
            </a:extLst>
          </p:cNvPr>
          <p:cNvCxnSpPr>
            <a:cxnSpLocks/>
          </p:cNvCxnSpPr>
          <p:nvPr/>
        </p:nvCxnSpPr>
        <p:spPr>
          <a:xfrm flipV="1">
            <a:off x="2072701" y="5311146"/>
            <a:ext cx="6908337" cy="66954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2440ABE3-73F5-65C6-C6E9-7ED592B39669}"/>
              </a:ext>
            </a:extLst>
          </p:cNvPr>
          <p:cNvCxnSpPr>
            <a:cxnSpLocks/>
          </p:cNvCxnSpPr>
          <p:nvPr/>
        </p:nvCxnSpPr>
        <p:spPr>
          <a:xfrm>
            <a:off x="2100404" y="4765795"/>
            <a:ext cx="6880634" cy="55226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5236F7C-4DB2-9EBF-8EA0-6CB4B76D3FA1}"/>
              </a:ext>
            </a:extLst>
          </p:cNvPr>
          <p:cNvCxnSpPr>
            <a:cxnSpLocks/>
          </p:cNvCxnSpPr>
          <p:nvPr/>
        </p:nvCxnSpPr>
        <p:spPr>
          <a:xfrm>
            <a:off x="2228174" y="4315564"/>
            <a:ext cx="6752864" cy="99558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D6B6E3-1629-E10D-5036-3ACD2D88B172}"/>
              </a:ext>
            </a:extLst>
          </p:cNvPr>
          <p:cNvSpPr/>
          <p:nvPr/>
        </p:nvSpPr>
        <p:spPr>
          <a:xfrm>
            <a:off x="3590098" y="4022963"/>
            <a:ext cx="347601" cy="1149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998897-2CAB-3822-5362-8E8FC8C8A3EA}"/>
              </a:ext>
            </a:extLst>
          </p:cNvPr>
          <p:cNvSpPr/>
          <p:nvPr/>
        </p:nvSpPr>
        <p:spPr>
          <a:xfrm>
            <a:off x="3621065" y="3712978"/>
            <a:ext cx="347601" cy="1149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25C3E93-9603-8182-4304-4EDB75E60C7A}"/>
              </a:ext>
            </a:extLst>
          </p:cNvPr>
          <p:cNvCxnSpPr>
            <a:cxnSpLocks/>
          </p:cNvCxnSpPr>
          <p:nvPr/>
        </p:nvCxnSpPr>
        <p:spPr>
          <a:xfrm>
            <a:off x="3666811" y="2286000"/>
            <a:ext cx="5681470" cy="2865398"/>
          </a:xfrm>
          <a:prstGeom prst="curvedConnector3">
            <a:avLst>
              <a:gd name="adj1" fmla="val 10479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4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485" y="45201"/>
            <a:ext cx="8575338" cy="6406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>
            <a:off x="866221" y="826304"/>
            <a:ext cx="7385467" cy="5186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6029" y="201257"/>
            <a:ext cx="8304867" cy="4852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Factors: Contextual and Environmental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028" y="6098543"/>
            <a:ext cx="8304867" cy="4470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Factors: Contextual and Environmental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5969" y="996265"/>
            <a:ext cx="3027849" cy="1124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sensory information (including sensory feedback)</a:t>
            </a:r>
            <a:endParaRPr kumimoji="0" lang="en-US" sz="1800" b="1" i="1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4845" y="2274006"/>
            <a:ext cx="5577840" cy="19607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Perceives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sensory and Feedback information and</a:t>
            </a:r>
            <a:endParaRPr kumimoji="0" lang="en-US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neurocognitive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(outcomes Adaptive? Effective?)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upon a response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6915" y="4458732"/>
            <a:ext cx="2873489" cy="9864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Observable behavior</a:t>
            </a:r>
          </a:p>
        </p:txBody>
      </p:sp>
      <p:sp>
        <p:nvSpPr>
          <p:cNvPr id="13" name="Down Arrow 12"/>
          <p:cNvSpPr/>
          <p:nvPr/>
        </p:nvSpPr>
        <p:spPr>
          <a:xfrm flipH="1">
            <a:off x="5722653" y="582255"/>
            <a:ext cx="479361" cy="58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5815960" y="3235908"/>
            <a:ext cx="5397830" cy="2989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Factors: Contextual and Environmental </a:t>
            </a:r>
          </a:p>
        </p:txBody>
      </p:sp>
      <p:sp>
        <p:nvSpPr>
          <p:cNvPr id="17" name="Rounded Rectangle 16"/>
          <p:cNvSpPr/>
          <p:nvPr/>
        </p:nvSpPr>
        <p:spPr>
          <a:xfrm rot="-5400000">
            <a:off x="-2096908" y="3193293"/>
            <a:ext cx="5397831" cy="412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Factors: Contextual and Environmental </a:t>
            </a:r>
          </a:p>
        </p:txBody>
      </p:sp>
      <p:sp>
        <p:nvSpPr>
          <p:cNvPr id="18" name="Down Arrow 17"/>
          <p:cNvSpPr/>
          <p:nvPr/>
        </p:nvSpPr>
        <p:spPr>
          <a:xfrm flipH="1">
            <a:off x="5766196" y="5441820"/>
            <a:ext cx="512284" cy="63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5575" y="1689862"/>
            <a:ext cx="27139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Structures: Eye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7687" y="2794004"/>
            <a:ext cx="27965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Structure: Brain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Functions: Mental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Condition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Factors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25715" y="4651992"/>
            <a:ext cx="282169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 &amp; 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37637" y="94910"/>
            <a:ext cx="1756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 Adapted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8889" y="4401100"/>
            <a:ext cx="21598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of one’s actions</a:t>
            </a:r>
          </a:p>
        </p:txBody>
      </p:sp>
      <p:sp>
        <p:nvSpPr>
          <p:cNvPr id="39" name="Bent Arrow 38"/>
          <p:cNvSpPr/>
          <p:nvPr/>
        </p:nvSpPr>
        <p:spPr>
          <a:xfrm>
            <a:off x="1357799" y="1165146"/>
            <a:ext cx="2012092" cy="3069577"/>
          </a:xfrm>
          <a:prstGeom prst="bentArrow">
            <a:avLst>
              <a:gd name="adj1" fmla="val 13760"/>
              <a:gd name="adj2" fmla="val 17576"/>
              <a:gd name="adj3" fmla="val 21931"/>
              <a:gd name="adj4" fmla="val 39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717878" y="1260662"/>
            <a:ext cx="1394807" cy="10054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33499" y="582255"/>
            <a:ext cx="2713911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Contextual Factors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8931252" y="94910"/>
            <a:ext cx="3010619" cy="63742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Down Arrow 39"/>
          <p:cNvSpPr/>
          <p:nvPr/>
        </p:nvSpPr>
        <p:spPr>
          <a:xfrm rot="5400000" flipH="1">
            <a:off x="3455356" y="4866511"/>
            <a:ext cx="512284" cy="68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05835" y="4331404"/>
            <a:ext cx="1173834" cy="1239867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F7752A3-4B59-41AE-AF0E-D981CF5AAC85}"/>
              </a:ext>
            </a:extLst>
          </p:cNvPr>
          <p:cNvSpPr/>
          <p:nvPr/>
        </p:nvSpPr>
        <p:spPr>
          <a:xfrm>
            <a:off x="11390941" y="1344928"/>
            <a:ext cx="253792" cy="528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286B12C-AF33-49FE-9962-EAF5AB4C350D}"/>
              </a:ext>
            </a:extLst>
          </p:cNvPr>
          <p:cNvSpPr/>
          <p:nvPr/>
        </p:nvSpPr>
        <p:spPr>
          <a:xfrm>
            <a:off x="11352969" y="2331377"/>
            <a:ext cx="278489" cy="528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03152BC-1DD7-45CD-8B3F-5DA6C36D4B66}"/>
              </a:ext>
            </a:extLst>
          </p:cNvPr>
          <p:cNvSpPr/>
          <p:nvPr/>
        </p:nvSpPr>
        <p:spPr>
          <a:xfrm>
            <a:off x="11559760" y="4364420"/>
            <a:ext cx="236566" cy="528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5D9E3D9-397F-495E-9136-107826AD157A}"/>
              </a:ext>
            </a:extLst>
          </p:cNvPr>
          <p:cNvSpPr/>
          <p:nvPr/>
        </p:nvSpPr>
        <p:spPr>
          <a:xfrm>
            <a:off x="1357799" y="5335149"/>
            <a:ext cx="484632" cy="7633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f24ce9-3fee-408f-adaa-6c70c8fcad88">
      <Terms xmlns="http://schemas.microsoft.com/office/infopath/2007/PartnerControls"/>
    </lcf76f155ced4ddcb4097134ff3c332f>
    <TaxCatchAll xmlns="0c85289e-a0a4-4193-8a36-83840327cc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853FBA342F1439B1E03C364E3AF64" ma:contentTypeVersion="18" ma:contentTypeDescription="Create a new document." ma:contentTypeScope="" ma:versionID="b473cb13b29a9ff7b19694f6b2f73718">
  <xsd:schema xmlns:xsd="http://www.w3.org/2001/XMLSchema" xmlns:xs="http://www.w3.org/2001/XMLSchema" xmlns:p="http://schemas.microsoft.com/office/2006/metadata/properties" xmlns:ns2="48f24ce9-3fee-408f-adaa-6c70c8fcad88" xmlns:ns3="0c85289e-a0a4-4193-8a36-83840327cccf" targetNamespace="http://schemas.microsoft.com/office/2006/metadata/properties" ma:root="true" ma:fieldsID="6fe4fbd77109f000862c0d72bea26d08" ns2:_="" ns3:_="">
    <xsd:import namespace="48f24ce9-3fee-408f-adaa-6c70c8fcad88"/>
    <xsd:import namespace="0c85289e-a0a4-4193-8a36-83840327c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24ce9-3fee-408f-adaa-6c70c8fc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5289e-a0a4-4193-8a36-83840327c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89a0ab4-6ae7-4309-92fa-9a7557b0991c}" ma:internalName="TaxCatchAll" ma:showField="CatchAllData" ma:web="0c85289e-a0a4-4193-8a36-83840327cc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5567AC-8E79-4DE1-9890-5D7B4D6EF902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0c85289e-a0a4-4193-8a36-83840327cccf"/>
    <ds:schemaRef ds:uri="48f24ce9-3fee-408f-adaa-6c70c8fcad8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9F7D19-8AD2-4541-944A-9AE4FC51310B}">
  <ds:schemaRefs>
    <ds:schemaRef ds:uri="0c85289e-a0a4-4193-8a36-83840327cccf"/>
    <ds:schemaRef ds:uri="48f24ce9-3fee-408f-adaa-6c70c8fcad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CB0804-9082-4C7E-8C9D-657B068A669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1276</Words>
  <Application>Microsoft Office PowerPoint</Application>
  <PresentationFormat>Widescreen</PresentationFormat>
  <Paragraphs>478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Ecological Mental Functioning Ontology (EMFO)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MF Ontology Mappings</vt:lpstr>
      <vt:lpstr>MF Ontology Mappings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Divita, Guy (NIH/CC/RMD) [C]</dc:creator>
  <cp:lastModifiedBy>Divita, Guy (NIH/CC) [C]</cp:lastModifiedBy>
  <cp:revision>4</cp:revision>
  <dcterms:created xsi:type="dcterms:W3CDTF">2023-12-12T13:42:58Z</dcterms:created>
  <dcterms:modified xsi:type="dcterms:W3CDTF">2025-05-16T17:33:54Z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0x010100DC0853FBA342F1439B1E03C364E3AF64</vt:lpwstr>
  </property>
</Properties>
</file>