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83" r:id="rId6"/>
    <p:sldId id="284" r:id="rId7"/>
    <p:sldId id="285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  <a:srgbClr val="7030A0"/>
    <a:srgbClr val="00B050"/>
    <a:srgbClr val="385B62"/>
    <a:srgbClr val="D0CECE"/>
    <a:srgbClr val="767171"/>
    <a:srgbClr val="C6645A"/>
    <a:srgbClr val="7698D4"/>
    <a:srgbClr val="FBE5D6"/>
    <a:srgbClr val="EA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02DD6-240C-43A6-979C-DFDEC74C72C2}" v="6" dt="2024-09-26T16:01:48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97440" autoAdjust="0"/>
  </p:normalViewPr>
  <p:slideViewPr>
    <p:cSldViewPr snapToGrid="0">
      <p:cViewPr>
        <p:scale>
          <a:sx n="87" d="100"/>
          <a:sy n="87" d="100"/>
        </p:scale>
        <p:origin x="510" y="-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co, Maryanne (NIH/CC/RMD) [C]" userId="S::saccom@nih.gov::1a5c5d53-3b6d-417e-b6ee-3a84b5013eec" providerId="AD" clId="Web-{BA894629-4F71-4A82-BAF0-B8BEFF288C27}"/>
    <pc:docChg chg="modSld">
      <pc:chgData name="Sacco, Maryanne (NIH/CC/RMD) [C]" userId="S::saccom@nih.gov::1a5c5d53-3b6d-417e-b6ee-3a84b5013eec" providerId="AD" clId="Web-{BA894629-4F71-4A82-BAF0-B8BEFF288C27}" dt="2024-03-11T17:10:57.008" v="12" actId="20577"/>
      <pc:docMkLst>
        <pc:docMk/>
      </pc:docMkLst>
      <pc:sldChg chg="modSp">
        <pc:chgData name="Sacco, Maryanne (NIH/CC/RMD) [C]" userId="S::saccom@nih.gov::1a5c5d53-3b6d-417e-b6ee-3a84b5013eec" providerId="AD" clId="Web-{BA894629-4F71-4A82-BAF0-B8BEFF288C27}" dt="2024-03-11T17:10:57.008" v="12" actId="20577"/>
        <pc:sldMkLst>
          <pc:docMk/>
          <pc:sldMk cId="1058196081" sldId="256"/>
        </pc:sldMkLst>
        <pc:spChg chg="mod">
          <ac:chgData name="Sacco, Maryanne (NIH/CC/RMD) [C]" userId="S::saccom@nih.gov::1a5c5d53-3b6d-417e-b6ee-3a84b5013eec" providerId="AD" clId="Web-{BA894629-4F71-4A82-BAF0-B8BEFF288C27}" dt="2024-03-11T17:10:57.008" v="12" actId="20577"/>
          <ac:spMkLst>
            <pc:docMk/>
            <pc:sldMk cId="1058196081" sldId="256"/>
            <ac:spMk id="2" creationId="{51DD1AEC-742B-2B58-E739-737256B75EB3}"/>
          </ac:spMkLst>
        </pc:spChg>
      </pc:sldChg>
    </pc:docChg>
  </pc:docChgLst>
  <pc:docChgLst>
    <pc:chgData name="Divita, Guy (NIH/CC/RMD) [C]" userId="2e175975-0190-43a0-8782-ba167ff2a726" providerId="ADAL" clId="{3A38A536-D2E1-41AA-8A2C-9D93252FC38D}"/>
    <pc:docChg chg="undo custSel modSld">
      <pc:chgData name="Divita, Guy (NIH/CC/RMD) [C]" userId="2e175975-0190-43a0-8782-ba167ff2a726" providerId="ADAL" clId="{3A38A536-D2E1-41AA-8A2C-9D93252FC38D}" dt="2024-06-14T15:23:47.828" v="229" actId="20577"/>
      <pc:docMkLst>
        <pc:docMk/>
      </pc:docMkLst>
      <pc:sldChg chg="modSp mod">
        <pc:chgData name="Divita, Guy (NIH/CC/RMD) [C]" userId="2e175975-0190-43a0-8782-ba167ff2a726" providerId="ADAL" clId="{3A38A536-D2E1-41AA-8A2C-9D93252FC38D}" dt="2024-06-14T15:23:47.828" v="229" actId="20577"/>
        <pc:sldMkLst>
          <pc:docMk/>
          <pc:sldMk cId="1058196081" sldId="256"/>
        </pc:sldMkLst>
        <pc:spChg chg="mod">
          <ac:chgData name="Divita, Guy (NIH/CC/RMD) [C]" userId="2e175975-0190-43a0-8782-ba167ff2a726" providerId="ADAL" clId="{3A38A536-D2E1-41AA-8A2C-9D93252FC38D}" dt="2024-06-14T15:23:47.828" v="229" actId="20577"/>
          <ac:spMkLst>
            <pc:docMk/>
            <pc:sldMk cId="1058196081" sldId="256"/>
            <ac:spMk id="3" creationId="{E29A7889-8BF8-9C91-1F17-EA5104579839}"/>
          </ac:spMkLst>
        </pc:spChg>
      </pc:sldChg>
      <pc:sldChg chg="addSp delSp modSp mod">
        <pc:chgData name="Divita, Guy (NIH/CC/RMD) [C]" userId="2e175975-0190-43a0-8782-ba167ff2a726" providerId="ADAL" clId="{3A38A536-D2E1-41AA-8A2C-9D93252FC38D}" dt="2024-06-14T14:29:49.686" v="223" actId="208"/>
        <pc:sldMkLst>
          <pc:docMk/>
          <pc:sldMk cId="2947312743" sldId="283"/>
        </pc:sldMkLst>
        <pc:spChg chg="mod">
          <ac:chgData name="Divita, Guy (NIH/CC/RMD) [C]" userId="2e175975-0190-43a0-8782-ba167ff2a726" providerId="ADAL" clId="{3A38A536-D2E1-41AA-8A2C-9D93252FC38D}" dt="2024-06-14T14:18:31.265" v="147" actId="1076"/>
          <ac:spMkLst>
            <pc:docMk/>
            <pc:sldMk cId="2947312743" sldId="283"/>
            <ac:spMk id="2" creationId="{107AF8A7-536D-0101-6190-3EE21C889987}"/>
          </ac:spMkLst>
        </pc:spChg>
        <pc:spChg chg="add mod">
          <ac:chgData name="Divita, Guy (NIH/CC/RMD) [C]" userId="2e175975-0190-43a0-8782-ba167ff2a726" providerId="ADAL" clId="{3A38A536-D2E1-41AA-8A2C-9D93252FC38D}" dt="2024-06-14T13:36:52.350" v="115" actId="1076"/>
          <ac:spMkLst>
            <pc:docMk/>
            <pc:sldMk cId="2947312743" sldId="283"/>
            <ac:spMk id="4" creationId="{D468706B-99CE-E83D-53E7-ACC0DE7D8A18}"/>
          </ac:spMkLst>
        </pc:spChg>
        <pc:spChg chg="add mod">
          <ac:chgData name="Divita, Guy (NIH/CC/RMD) [C]" userId="2e175975-0190-43a0-8782-ba167ff2a726" providerId="ADAL" clId="{3A38A536-D2E1-41AA-8A2C-9D93252FC38D}" dt="2024-06-14T14:09:41.738" v="122"/>
          <ac:spMkLst>
            <pc:docMk/>
            <pc:sldMk cId="2947312743" sldId="283"/>
            <ac:spMk id="6" creationId="{2D39ED3A-EEC5-52AA-E6E6-0871E42B4CD1}"/>
          </ac:spMkLst>
        </pc:spChg>
        <pc:spChg chg="add del mod">
          <ac:chgData name="Divita, Guy (NIH/CC/RMD) [C]" userId="2e175975-0190-43a0-8782-ba167ff2a726" providerId="ADAL" clId="{3A38A536-D2E1-41AA-8A2C-9D93252FC38D}" dt="2024-06-14T13:36:44.202" v="114" actId="478"/>
          <ac:spMkLst>
            <pc:docMk/>
            <pc:sldMk cId="2947312743" sldId="283"/>
            <ac:spMk id="11" creationId="{6EC4B53C-D591-3B73-06EB-EBF31FC398E6}"/>
          </ac:spMkLst>
        </pc:spChg>
        <pc:spChg chg="add mod">
          <ac:chgData name="Divita, Guy (NIH/CC/RMD) [C]" userId="2e175975-0190-43a0-8782-ba167ff2a726" providerId="ADAL" clId="{3A38A536-D2E1-41AA-8A2C-9D93252FC38D}" dt="2024-06-14T14:10:56.442" v="128" actId="1076"/>
          <ac:spMkLst>
            <pc:docMk/>
            <pc:sldMk cId="2947312743" sldId="283"/>
            <ac:spMk id="21" creationId="{85D2ED1E-3881-D17F-1099-4AA78BA23ED6}"/>
          </ac:spMkLst>
        </pc:spChg>
        <pc:spChg chg="add mod">
          <ac:chgData name="Divita, Guy (NIH/CC/RMD) [C]" userId="2e175975-0190-43a0-8782-ba167ff2a726" providerId="ADAL" clId="{3A38A536-D2E1-41AA-8A2C-9D93252FC38D}" dt="2024-06-14T14:10:41.961" v="127"/>
          <ac:spMkLst>
            <pc:docMk/>
            <pc:sldMk cId="2947312743" sldId="283"/>
            <ac:spMk id="22" creationId="{32E3B8FA-3999-F0A9-2F87-A38FE545E2C3}"/>
          </ac:spMkLst>
        </pc:spChg>
        <pc:spChg chg="add mod">
          <ac:chgData name="Divita, Guy (NIH/CC/RMD) [C]" userId="2e175975-0190-43a0-8782-ba167ff2a726" providerId="ADAL" clId="{3A38A536-D2E1-41AA-8A2C-9D93252FC38D}" dt="2024-06-14T14:27:29.534" v="214"/>
          <ac:spMkLst>
            <pc:docMk/>
            <pc:sldMk cId="2947312743" sldId="283"/>
            <ac:spMk id="34" creationId="{D7662E17-95A7-DC4A-AFD4-54F4F9F2B8E8}"/>
          </ac:spMkLst>
        </pc:spChg>
        <pc:spChg chg="add mod">
          <ac:chgData name="Divita, Guy (NIH/CC/RMD) [C]" userId="2e175975-0190-43a0-8782-ba167ff2a726" providerId="ADAL" clId="{3A38A536-D2E1-41AA-8A2C-9D93252FC38D}" dt="2024-06-14T14:28:57.085" v="222" actId="1076"/>
          <ac:spMkLst>
            <pc:docMk/>
            <pc:sldMk cId="2947312743" sldId="283"/>
            <ac:spMk id="35" creationId="{4556E762-3A7C-5983-D856-447639985494}"/>
          </ac:spMkLst>
        </pc:spChg>
        <pc:spChg chg="mod">
          <ac:chgData name="Divita, Guy (NIH/CC/RMD) [C]" userId="2e175975-0190-43a0-8782-ba167ff2a726" providerId="ADAL" clId="{3A38A536-D2E1-41AA-8A2C-9D93252FC38D}" dt="2024-06-14T14:18:42.152" v="148" actId="1076"/>
          <ac:spMkLst>
            <pc:docMk/>
            <pc:sldMk cId="2947312743" sldId="283"/>
            <ac:spMk id="52" creationId="{9CEA3113-2B7F-44E1-BEB8-A716AA933E8B}"/>
          </ac:spMkLst>
        </pc:spChg>
        <pc:spChg chg="del mod">
          <ac:chgData name="Divita, Guy (NIH/CC/RMD) [C]" userId="2e175975-0190-43a0-8782-ba167ff2a726" providerId="ADAL" clId="{3A38A536-D2E1-41AA-8A2C-9D93252FC38D}" dt="2024-06-14T14:27:02.921" v="209"/>
          <ac:spMkLst>
            <pc:docMk/>
            <pc:sldMk cId="2947312743" sldId="283"/>
            <ac:spMk id="53" creationId="{31C53023-0B25-F124-7EF2-C0BC4B364E29}"/>
          </ac:spMkLst>
        </pc:spChg>
        <pc:spChg chg="mod">
          <ac:chgData name="Divita, Guy (NIH/CC/RMD) [C]" userId="2e175975-0190-43a0-8782-ba167ff2a726" providerId="ADAL" clId="{3A38A536-D2E1-41AA-8A2C-9D93252FC38D}" dt="2024-06-14T14:28:44.855" v="220" actId="20577"/>
          <ac:spMkLst>
            <pc:docMk/>
            <pc:sldMk cId="2947312743" sldId="283"/>
            <ac:spMk id="87" creationId="{5B375F7C-BEFB-40E7-AB7B-9D253C7EEF3E}"/>
          </ac:spMkLst>
        </pc:spChg>
        <pc:spChg chg="del mod">
          <ac:chgData name="Divita, Guy (NIH/CC/RMD) [C]" userId="2e175975-0190-43a0-8782-ba167ff2a726" providerId="ADAL" clId="{3A38A536-D2E1-41AA-8A2C-9D93252FC38D}" dt="2024-06-14T13:39:08.182" v="118" actId="478"/>
          <ac:spMkLst>
            <pc:docMk/>
            <pc:sldMk cId="2947312743" sldId="283"/>
            <ac:spMk id="107" creationId="{1072C701-5A59-A9D2-6246-03FC17540B54}"/>
          </ac:spMkLst>
        </pc:spChg>
        <pc:spChg chg="del mod">
          <ac:chgData name="Divita, Guy (NIH/CC/RMD) [C]" userId="2e175975-0190-43a0-8782-ba167ff2a726" providerId="ADAL" clId="{3A38A536-D2E1-41AA-8A2C-9D93252FC38D}" dt="2024-06-14T14:11:03.331" v="130" actId="478"/>
          <ac:spMkLst>
            <pc:docMk/>
            <pc:sldMk cId="2947312743" sldId="283"/>
            <ac:spMk id="111" creationId="{BC9D5C2E-41F4-94BA-BE85-C17A9016B6CD}"/>
          </ac:spMkLst>
        </pc:spChg>
        <pc:spChg chg="del">
          <ac:chgData name="Divita, Guy (NIH/CC/RMD) [C]" userId="2e175975-0190-43a0-8782-ba167ff2a726" providerId="ADAL" clId="{3A38A536-D2E1-41AA-8A2C-9D93252FC38D}" dt="2024-06-14T13:33:43.101" v="4" actId="478"/>
          <ac:spMkLst>
            <pc:docMk/>
            <pc:sldMk cId="2947312743" sldId="283"/>
            <ac:spMk id="154" creationId="{C84D9744-64DD-BB0F-CFDD-780E7AA0585D}"/>
          </ac:spMkLst>
        </pc:spChg>
        <pc:spChg chg="mod">
          <ac:chgData name="Divita, Guy (NIH/CC/RMD) [C]" userId="2e175975-0190-43a0-8782-ba167ff2a726" providerId="ADAL" clId="{3A38A536-D2E1-41AA-8A2C-9D93252FC38D}" dt="2024-06-14T14:10:04.683" v="125" actId="1076"/>
          <ac:spMkLst>
            <pc:docMk/>
            <pc:sldMk cId="2947312743" sldId="283"/>
            <ac:spMk id="225" creationId="{EAD0804E-7DEB-F5D5-8516-76561EC0912E}"/>
          </ac:spMkLst>
        </pc:spChg>
        <pc:spChg chg="del">
          <ac:chgData name="Divita, Guy (NIH/CC/RMD) [C]" userId="2e175975-0190-43a0-8782-ba167ff2a726" providerId="ADAL" clId="{3A38A536-D2E1-41AA-8A2C-9D93252FC38D}" dt="2024-06-14T13:35:50.040" v="105" actId="478"/>
          <ac:spMkLst>
            <pc:docMk/>
            <pc:sldMk cId="2947312743" sldId="283"/>
            <ac:spMk id="231" creationId="{622F24C8-5431-F194-7B38-151E221D50C1}"/>
          </ac:spMkLst>
        </pc:spChg>
        <pc:spChg chg="mod">
          <ac:chgData name="Divita, Guy (NIH/CC/RMD) [C]" userId="2e175975-0190-43a0-8782-ba167ff2a726" providerId="ADAL" clId="{3A38A536-D2E1-41AA-8A2C-9D93252FC38D}" dt="2024-06-14T14:28:51.442" v="221" actId="1076"/>
          <ac:spMkLst>
            <pc:docMk/>
            <pc:sldMk cId="2947312743" sldId="283"/>
            <ac:spMk id="262" creationId="{FB2FF213-EA22-532B-3BC8-3EDB6358956F}"/>
          </ac:spMkLst>
        </pc:spChg>
        <pc:spChg chg="del mod">
          <ac:chgData name="Divita, Guy (NIH/CC/RMD) [C]" userId="2e175975-0190-43a0-8782-ba167ff2a726" providerId="ADAL" clId="{3A38A536-D2E1-41AA-8A2C-9D93252FC38D}" dt="2024-06-14T14:27:02.919" v="207" actId="478"/>
          <ac:spMkLst>
            <pc:docMk/>
            <pc:sldMk cId="2947312743" sldId="283"/>
            <ac:spMk id="323" creationId="{3E3C7541-2066-91AF-BDBF-1AAA8C06D531}"/>
          </ac:spMkLst>
        </pc:spChg>
        <pc:spChg chg="mod">
          <ac:chgData name="Divita, Guy (NIH/CC/RMD) [C]" userId="2e175975-0190-43a0-8782-ba167ff2a726" providerId="ADAL" clId="{3A38A536-D2E1-41AA-8A2C-9D93252FC38D}" dt="2024-06-14T14:26:22.945" v="206" actId="20577"/>
          <ac:spMkLst>
            <pc:docMk/>
            <pc:sldMk cId="2947312743" sldId="283"/>
            <ac:spMk id="630" creationId="{57AD50C5-65CF-1BF8-9BAB-E54C2A5C2803}"/>
          </ac:spMkLst>
        </pc:spChg>
        <pc:cxnChg chg="add mod">
          <ac:chgData name="Divita, Guy (NIH/CC/RMD) [C]" userId="2e175975-0190-43a0-8782-ba167ff2a726" providerId="ADAL" clId="{3A38A536-D2E1-41AA-8A2C-9D93252FC38D}" dt="2024-06-14T13:34:01.805" v="7" actId="14100"/>
          <ac:cxnSpMkLst>
            <pc:docMk/>
            <pc:sldMk cId="2947312743" sldId="283"/>
            <ac:cxnSpMk id="3" creationId="{4D677222-98EE-A02A-CB9E-B5168054FB80}"/>
          </ac:cxnSpMkLst>
        </pc:cxnChg>
        <pc:cxnChg chg="add mod">
          <ac:chgData name="Divita, Guy (NIH/CC/RMD) [C]" userId="2e175975-0190-43a0-8782-ba167ff2a726" providerId="ADAL" clId="{3A38A536-D2E1-41AA-8A2C-9D93252FC38D}" dt="2024-06-14T13:33:32.577" v="3" actId="14100"/>
          <ac:cxnSpMkLst>
            <pc:docMk/>
            <pc:sldMk cId="2947312743" sldId="283"/>
            <ac:cxnSpMk id="5" creationId="{8CEC7BA0-457C-05F5-E336-888926EC8A01}"/>
          </ac:cxnSpMkLst>
        </pc:cxnChg>
        <pc:cxnChg chg="add mod">
          <ac:chgData name="Divita, Guy (NIH/CC/RMD) [C]" userId="2e175975-0190-43a0-8782-ba167ff2a726" providerId="ADAL" clId="{3A38A536-D2E1-41AA-8A2C-9D93252FC38D}" dt="2024-06-14T13:36:35.935" v="112" actId="14100"/>
          <ac:cxnSpMkLst>
            <pc:docMk/>
            <pc:sldMk cId="2947312743" sldId="283"/>
            <ac:cxnSpMk id="17" creationId="{DA95BAE3-FF45-2271-3821-8330B1AB66A4}"/>
          </ac:cxnSpMkLst>
        </pc:cxnChg>
        <pc:cxnChg chg="mod">
          <ac:chgData name="Divita, Guy (NIH/CC/RMD) [C]" userId="2e175975-0190-43a0-8782-ba167ff2a726" providerId="ADAL" clId="{3A38A536-D2E1-41AA-8A2C-9D93252FC38D}" dt="2024-06-14T14:18:31.265" v="147" actId="1076"/>
          <ac:cxnSpMkLst>
            <pc:docMk/>
            <pc:sldMk cId="2947312743" sldId="283"/>
            <ac:cxnSpMk id="39" creationId="{C1824883-5921-54F1-96A4-0EE653F1727E}"/>
          </ac:cxnSpMkLst>
        </pc:cxnChg>
        <pc:cxnChg chg="mod">
          <ac:chgData name="Divita, Guy (NIH/CC/RMD) [C]" userId="2e175975-0190-43a0-8782-ba167ff2a726" providerId="ADAL" clId="{3A38A536-D2E1-41AA-8A2C-9D93252FC38D}" dt="2024-06-14T14:18:31.265" v="147" actId="1076"/>
          <ac:cxnSpMkLst>
            <pc:docMk/>
            <pc:sldMk cId="2947312743" sldId="283"/>
            <ac:cxnSpMk id="49" creationId="{389BC68B-ED1D-0F25-E92A-F54B2219CE9E}"/>
          </ac:cxnSpMkLst>
        </pc:cxnChg>
        <pc:cxnChg chg="del mod">
          <ac:chgData name="Divita, Guy (NIH/CC/RMD) [C]" userId="2e175975-0190-43a0-8782-ba167ff2a726" providerId="ADAL" clId="{3A38A536-D2E1-41AA-8A2C-9D93252FC38D}" dt="2024-06-14T13:35:53.639" v="106" actId="478"/>
          <ac:cxnSpMkLst>
            <pc:docMk/>
            <pc:sldMk cId="2947312743" sldId="283"/>
            <ac:cxnSpMk id="229" creationId="{F8BBBFF5-55D3-9D60-95F8-52EFC10518FC}"/>
          </ac:cxnSpMkLst>
        </pc:cxnChg>
        <pc:cxnChg chg="del mod">
          <ac:chgData name="Divita, Guy (NIH/CC/RMD) [C]" userId="2e175975-0190-43a0-8782-ba167ff2a726" providerId="ADAL" clId="{3A38A536-D2E1-41AA-8A2C-9D93252FC38D}" dt="2024-06-14T13:33:44.988" v="5" actId="478"/>
          <ac:cxnSpMkLst>
            <pc:docMk/>
            <pc:sldMk cId="2947312743" sldId="283"/>
            <ac:cxnSpMk id="230" creationId="{F22CA98F-1C5F-54DA-B80C-C81069803DAF}"/>
          </ac:cxnSpMkLst>
        </pc:cxnChg>
        <pc:cxnChg chg="mod">
          <ac:chgData name="Divita, Guy (NIH/CC/RMD) [C]" userId="2e175975-0190-43a0-8782-ba167ff2a726" providerId="ADAL" clId="{3A38A536-D2E1-41AA-8A2C-9D93252FC38D}" dt="2024-06-14T14:29:49.686" v="223" actId="208"/>
          <ac:cxnSpMkLst>
            <pc:docMk/>
            <pc:sldMk cId="2947312743" sldId="283"/>
            <ac:cxnSpMk id="325" creationId="{AE4462B4-3FC8-9B56-31E1-57659F5E56DE}"/>
          </ac:cxnSpMkLst>
        </pc:cxnChg>
      </pc:sldChg>
    </pc:docChg>
  </pc:docChgLst>
  <pc:docChgLst>
    <pc:chgData name="Divita, Guy (NIH/CC/RMD) [C]" userId="2e175975-0190-43a0-8782-ba167ff2a726" providerId="ADAL" clId="{D8D02DD6-240C-43A6-979C-DFDEC74C72C2}"/>
    <pc:docChg chg="custSel delSld modSld">
      <pc:chgData name="Divita, Guy (NIH/CC/RMD) [C]" userId="2e175975-0190-43a0-8782-ba167ff2a726" providerId="ADAL" clId="{D8D02DD6-240C-43A6-979C-DFDEC74C72C2}" dt="2024-09-26T22:08:50.454" v="89" actId="478"/>
      <pc:docMkLst>
        <pc:docMk/>
      </pc:docMkLst>
      <pc:sldChg chg="addSp modSp mod">
        <pc:chgData name="Divita, Guy (NIH/CC/RMD) [C]" userId="2e175975-0190-43a0-8782-ba167ff2a726" providerId="ADAL" clId="{D8D02DD6-240C-43A6-979C-DFDEC74C72C2}" dt="2024-09-26T16:01:55.076" v="81" actId="1076"/>
        <pc:sldMkLst>
          <pc:docMk/>
          <pc:sldMk cId="2947312743" sldId="283"/>
        </pc:sldMkLst>
        <pc:spChg chg="add mod">
          <ac:chgData name="Divita, Guy (NIH/CC/RMD) [C]" userId="2e175975-0190-43a0-8782-ba167ff2a726" providerId="ADAL" clId="{D8D02DD6-240C-43A6-979C-DFDEC74C72C2}" dt="2024-09-26T16:00:27.530" v="74" actId="1038"/>
          <ac:spMkLst>
            <pc:docMk/>
            <pc:sldMk cId="2947312743" sldId="283"/>
            <ac:spMk id="5" creationId="{9398CFCC-1EDA-3B49-7904-BB610FEAF58E}"/>
          </ac:spMkLst>
        </pc:spChg>
        <pc:spChg chg="add mod">
          <ac:chgData name="Divita, Guy (NIH/CC/RMD) [C]" userId="2e175975-0190-43a0-8782-ba167ff2a726" providerId="ADAL" clId="{D8D02DD6-240C-43A6-979C-DFDEC74C72C2}" dt="2024-09-26T16:01:19.968" v="79" actId="1076"/>
          <ac:spMkLst>
            <pc:docMk/>
            <pc:sldMk cId="2947312743" sldId="283"/>
            <ac:spMk id="13" creationId="{F0604D77-B02E-33FC-34AC-7366722AFA8A}"/>
          </ac:spMkLst>
        </pc:spChg>
        <pc:spChg chg="add mod">
          <ac:chgData name="Divita, Guy (NIH/CC/RMD) [C]" userId="2e175975-0190-43a0-8782-ba167ff2a726" providerId="ADAL" clId="{D8D02DD6-240C-43A6-979C-DFDEC74C72C2}" dt="2024-09-26T16:01:55.076" v="81" actId="1076"/>
          <ac:spMkLst>
            <pc:docMk/>
            <pc:sldMk cId="2947312743" sldId="283"/>
            <ac:spMk id="19" creationId="{056A6996-0013-D13B-F967-0F71858140A2}"/>
          </ac:spMkLst>
        </pc:spChg>
        <pc:cxnChg chg="add mod">
          <ac:chgData name="Divita, Guy (NIH/CC/RMD) [C]" userId="2e175975-0190-43a0-8782-ba167ff2a726" providerId="ADAL" clId="{D8D02DD6-240C-43A6-979C-DFDEC74C72C2}" dt="2024-09-26T16:01:04.458" v="77" actId="14100"/>
          <ac:cxnSpMkLst>
            <pc:docMk/>
            <pc:sldMk cId="2947312743" sldId="283"/>
            <ac:cxnSpMk id="8" creationId="{1379DB52-BFAF-B5EA-DEEF-CA4B7E641792}"/>
          </ac:cxnSpMkLst>
        </pc:cxnChg>
        <pc:cxnChg chg="mod">
          <ac:chgData name="Divita, Guy (NIH/CC/RMD) [C]" userId="2e175975-0190-43a0-8782-ba167ff2a726" providerId="ADAL" clId="{D8D02DD6-240C-43A6-979C-DFDEC74C72C2}" dt="2024-09-26T16:00:27.530" v="74" actId="1038"/>
          <ac:cxnSpMkLst>
            <pc:docMk/>
            <pc:sldMk cId="2947312743" sldId="283"/>
            <ac:cxnSpMk id="69" creationId="{63434304-EBA5-F481-9994-AA7A9A7BD0E4}"/>
          </ac:cxnSpMkLst>
        </pc:cxnChg>
      </pc:sldChg>
      <pc:sldChg chg="del">
        <pc:chgData name="Divita, Guy (NIH/CC/RMD) [C]" userId="2e175975-0190-43a0-8782-ba167ff2a726" providerId="ADAL" clId="{D8D02DD6-240C-43A6-979C-DFDEC74C72C2}" dt="2024-09-26T22:08:19.984" v="82" actId="47"/>
        <pc:sldMkLst>
          <pc:docMk/>
          <pc:sldMk cId="18914966" sldId="286"/>
        </pc:sldMkLst>
      </pc:sldChg>
      <pc:sldChg chg="addSp delSp modSp mod">
        <pc:chgData name="Divita, Guy (NIH/CC/RMD) [C]" userId="2e175975-0190-43a0-8782-ba167ff2a726" providerId="ADAL" clId="{D8D02DD6-240C-43A6-979C-DFDEC74C72C2}" dt="2024-09-26T22:08:50.454" v="89" actId="478"/>
        <pc:sldMkLst>
          <pc:docMk/>
          <pc:sldMk cId="871301145" sldId="289"/>
        </pc:sldMkLst>
        <pc:spChg chg="del">
          <ac:chgData name="Divita, Guy (NIH/CC/RMD) [C]" userId="2e175975-0190-43a0-8782-ba167ff2a726" providerId="ADAL" clId="{D8D02DD6-240C-43A6-979C-DFDEC74C72C2}" dt="2024-09-24T19:20:22.076" v="0" actId="478"/>
          <ac:spMkLst>
            <pc:docMk/>
            <pc:sldMk cId="871301145" sldId="289"/>
            <ac:spMk id="41" creationId="{148B8FB1-81B7-3BFE-6150-AF84B1296E35}"/>
          </ac:spMkLst>
        </pc:spChg>
        <pc:spChg chg="mod">
          <ac:chgData name="Divita, Guy (NIH/CC/RMD) [C]" userId="2e175975-0190-43a0-8782-ba167ff2a726" providerId="ADAL" clId="{D8D02DD6-240C-43A6-979C-DFDEC74C72C2}" dt="2024-09-24T19:44:58.986" v="50" actId="14100"/>
          <ac:spMkLst>
            <pc:docMk/>
            <pc:sldMk cId="871301145" sldId="289"/>
            <ac:spMk id="77" creationId="{5AD4D6FA-CABB-5ED6-E4E3-A4D48DB5F66F}"/>
          </ac:spMkLst>
        </pc:spChg>
        <pc:spChg chg="del">
          <ac:chgData name="Divita, Guy (NIH/CC/RMD) [C]" userId="2e175975-0190-43a0-8782-ba167ff2a726" providerId="ADAL" clId="{D8D02DD6-240C-43A6-979C-DFDEC74C72C2}" dt="2024-09-26T22:08:39.187" v="83" actId="478"/>
          <ac:spMkLst>
            <pc:docMk/>
            <pc:sldMk cId="871301145" sldId="289"/>
            <ac:spMk id="91" creationId="{C43A5ABB-34BF-E443-6DF1-04FD625ADB37}"/>
          </ac:spMkLst>
        </pc:spChg>
        <pc:cxnChg chg="del">
          <ac:chgData name="Divita, Guy (NIH/CC/RMD) [C]" userId="2e175975-0190-43a0-8782-ba167ff2a726" providerId="ADAL" clId="{D8D02DD6-240C-43A6-979C-DFDEC74C72C2}" dt="2024-09-26T22:08:41.106" v="84" actId="478"/>
          <ac:cxnSpMkLst>
            <pc:docMk/>
            <pc:sldMk cId="871301145" sldId="289"/>
            <ac:cxnSpMk id="8" creationId="{980E3681-6756-477C-C344-16C929A68BC4}"/>
          </ac:cxnSpMkLst>
        </pc:cxnChg>
        <pc:cxnChg chg="del">
          <ac:chgData name="Divita, Guy (NIH/CC/RMD) [C]" userId="2e175975-0190-43a0-8782-ba167ff2a726" providerId="ADAL" clId="{D8D02DD6-240C-43A6-979C-DFDEC74C72C2}" dt="2024-09-26T22:08:50.454" v="89" actId="478"/>
          <ac:cxnSpMkLst>
            <pc:docMk/>
            <pc:sldMk cId="871301145" sldId="289"/>
            <ac:cxnSpMk id="11" creationId="{2CCFDB39-2D47-4E08-7B87-E602937732F5}"/>
          </ac:cxnSpMkLst>
        </pc:cxnChg>
        <pc:cxnChg chg="del">
          <ac:chgData name="Divita, Guy (NIH/CC/RMD) [C]" userId="2e175975-0190-43a0-8782-ba167ff2a726" providerId="ADAL" clId="{D8D02DD6-240C-43A6-979C-DFDEC74C72C2}" dt="2024-09-26T22:08:47.788" v="87" actId="478"/>
          <ac:cxnSpMkLst>
            <pc:docMk/>
            <pc:sldMk cId="871301145" sldId="289"/>
            <ac:cxnSpMk id="12" creationId="{E3DE2CBA-7167-B3A4-95BF-78934F7BA857}"/>
          </ac:cxnSpMkLst>
        </pc:cxnChg>
        <pc:cxnChg chg="del">
          <ac:chgData name="Divita, Guy (NIH/CC/RMD) [C]" userId="2e175975-0190-43a0-8782-ba167ff2a726" providerId="ADAL" clId="{D8D02DD6-240C-43A6-979C-DFDEC74C72C2}" dt="2024-09-26T22:08:49.042" v="88" actId="478"/>
          <ac:cxnSpMkLst>
            <pc:docMk/>
            <pc:sldMk cId="871301145" sldId="289"/>
            <ac:cxnSpMk id="13" creationId="{1BCAB8F8-0502-F014-D4B4-EF4F16BE43C1}"/>
          </ac:cxnSpMkLst>
        </pc:cxnChg>
        <pc:cxnChg chg="del mod">
          <ac:chgData name="Divita, Guy (NIH/CC/RMD) [C]" userId="2e175975-0190-43a0-8782-ba167ff2a726" providerId="ADAL" clId="{D8D02DD6-240C-43A6-979C-DFDEC74C72C2}" dt="2024-09-24T19:55:53.042" v="51" actId="478"/>
          <ac:cxnSpMkLst>
            <pc:docMk/>
            <pc:sldMk cId="871301145" sldId="289"/>
            <ac:cxnSpMk id="22" creationId="{790D9166-6E48-B65A-7FF2-19C7E6EF56D6}"/>
          </ac:cxnSpMkLst>
        </pc:cxnChg>
        <pc:cxnChg chg="add mod">
          <ac:chgData name="Divita, Guy (NIH/CC/RMD) [C]" userId="2e175975-0190-43a0-8782-ba167ff2a726" providerId="ADAL" clId="{D8D02DD6-240C-43A6-979C-DFDEC74C72C2}" dt="2024-09-26T15:57:53.844" v="53" actId="14100"/>
          <ac:cxnSpMkLst>
            <pc:docMk/>
            <pc:sldMk cId="871301145" sldId="289"/>
            <ac:cxnSpMk id="23" creationId="{BC3F5EBC-643A-7AE4-C2CA-6D940ED65A39}"/>
          </ac:cxnSpMkLst>
        </pc:cxnChg>
        <pc:cxnChg chg="del mod">
          <ac:chgData name="Divita, Guy (NIH/CC/RMD) [C]" userId="2e175975-0190-43a0-8782-ba167ff2a726" providerId="ADAL" clId="{D8D02DD6-240C-43A6-979C-DFDEC74C72C2}" dt="2024-09-24T19:42:02.465" v="40" actId="478"/>
          <ac:cxnSpMkLst>
            <pc:docMk/>
            <pc:sldMk cId="871301145" sldId="289"/>
            <ac:cxnSpMk id="27" creationId="{D01EBC9D-0450-A42C-FC35-CF4ED9E8C9F7}"/>
          </ac:cxnSpMkLst>
        </pc:cxnChg>
        <pc:cxnChg chg="mod">
          <ac:chgData name="Divita, Guy (NIH/CC/RMD) [C]" userId="2e175975-0190-43a0-8782-ba167ff2a726" providerId="ADAL" clId="{D8D02DD6-240C-43A6-979C-DFDEC74C72C2}" dt="2024-09-24T19:34:57.788" v="21" actId="14100"/>
          <ac:cxnSpMkLst>
            <pc:docMk/>
            <pc:sldMk cId="871301145" sldId="289"/>
            <ac:cxnSpMk id="32" creationId="{68FFD5F4-FEA0-20E9-908D-7DBD69EE216F}"/>
          </ac:cxnSpMkLst>
        </pc:cxnChg>
        <pc:cxnChg chg="add mod">
          <ac:chgData name="Divita, Guy (NIH/CC/RMD) [C]" userId="2e175975-0190-43a0-8782-ba167ff2a726" providerId="ADAL" clId="{D8D02DD6-240C-43A6-979C-DFDEC74C72C2}" dt="2024-09-24T19:43:24.903" v="49" actId="14100"/>
          <ac:cxnSpMkLst>
            <pc:docMk/>
            <pc:sldMk cId="871301145" sldId="289"/>
            <ac:cxnSpMk id="40" creationId="{0F848ED6-084C-E9E4-3F13-59CAB34B6BFA}"/>
          </ac:cxnSpMkLst>
        </pc:cxnChg>
        <pc:cxnChg chg="mod">
          <ac:chgData name="Divita, Guy (NIH/CC/RMD) [C]" userId="2e175975-0190-43a0-8782-ba167ff2a726" providerId="ADAL" clId="{D8D02DD6-240C-43A6-979C-DFDEC74C72C2}" dt="2024-09-24T19:22:26.386" v="8" actId="1035"/>
          <ac:cxnSpMkLst>
            <pc:docMk/>
            <pc:sldMk cId="871301145" sldId="289"/>
            <ac:cxnSpMk id="66" creationId="{147EB434-C6DD-B5B3-3B27-AB7C150C83B9}"/>
          </ac:cxnSpMkLst>
        </pc:cxnChg>
        <pc:cxnChg chg="del">
          <ac:chgData name="Divita, Guy (NIH/CC/RMD) [C]" userId="2e175975-0190-43a0-8782-ba167ff2a726" providerId="ADAL" clId="{D8D02DD6-240C-43A6-979C-DFDEC74C72C2}" dt="2024-09-26T22:08:45.457" v="86" actId="478"/>
          <ac:cxnSpMkLst>
            <pc:docMk/>
            <pc:sldMk cId="871301145" sldId="289"/>
            <ac:cxnSpMk id="72" creationId="{10B3485F-B1A9-0EF6-16EC-5D9672F3B581}"/>
          </ac:cxnSpMkLst>
        </pc:cxnChg>
        <pc:cxnChg chg="mod">
          <ac:chgData name="Divita, Guy (NIH/CC/RMD) [C]" userId="2e175975-0190-43a0-8782-ba167ff2a726" providerId="ADAL" clId="{D8D02DD6-240C-43A6-979C-DFDEC74C72C2}" dt="2024-09-24T19:39:22.976" v="32" actId="14100"/>
          <ac:cxnSpMkLst>
            <pc:docMk/>
            <pc:sldMk cId="871301145" sldId="289"/>
            <ac:cxnSpMk id="73" creationId="{356BF55F-D39C-B69D-EC2B-3B5BC20720ED}"/>
          </ac:cxnSpMkLst>
        </pc:cxnChg>
        <pc:cxnChg chg="del">
          <ac:chgData name="Divita, Guy (NIH/CC/RMD) [C]" userId="2e175975-0190-43a0-8782-ba167ff2a726" providerId="ADAL" clId="{D8D02DD6-240C-43A6-979C-DFDEC74C72C2}" dt="2024-09-26T22:08:42.762" v="85" actId="478"/>
          <ac:cxnSpMkLst>
            <pc:docMk/>
            <pc:sldMk cId="871301145" sldId="289"/>
            <ac:cxnSpMk id="85" creationId="{88E04954-1116-F9E2-4408-14628CDD1DC9}"/>
          </ac:cxnSpMkLst>
        </pc:cxnChg>
      </pc:sldChg>
    </pc:docChg>
  </pc:docChgLst>
  <pc:docChgLst>
    <pc:chgData name="Divita, Guy (NIH/CC/RMD) [C]" userId="2e175975-0190-43a0-8782-ba167ff2a726" providerId="ADAL" clId="{FE546AD1-4CA8-4DC7-9B1D-187D57885877}"/>
    <pc:docChg chg="custSel modSld">
      <pc:chgData name="Divita, Guy (NIH/CC/RMD) [C]" userId="2e175975-0190-43a0-8782-ba167ff2a726" providerId="ADAL" clId="{FE546AD1-4CA8-4DC7-9B1D-187D57885877}" dt="2024-06-24T18:00:42.677" v="5" actId="478"/>
      <pc:docMkLst>
        <pc:docMk/>
      </pc:docMkLst>
      <pc:sldChg chg="delSp modSp mod">
        <pc:chgData name="Divita, Guy (NIH/CC/RMD) [C]" userId="2e175975-0190-43a0-8782-ba167ff2a726" providerId="ADAL" clId="{FE546AD1-4CA8-4DC7-9B1D-187D57885877}" dt="2024-06-24T18:00:42.677" v="5" actId="478"/>
        <pc:sldMkLst>
          <pc:docMk/>
          <pc:sldMk cId="2947312743" sldId="283"/>
        </pc:sldMkLst>
        <pc:spChg chg="del">
          <ac:chgData name="Divita, Guy (NIH/CC/RMD) [C]" userId="2e175975-0190-43a0-8782-ba167ff2a726" providerId="ADAL" clId="{FE546AD1-4CA8-4DC7-9B1D-187D57885877}" dt="2024-06-24T18:00:41.462" v="4" actId="478"/>
          <ac:spMkLst>
            <pc:docMk/>
            <pc:sldMk cId="2947312743" sldId="283"/>
            <ac:spMk id="6" creationId="{2D39ED3A-EEC5-52AA-E6E6-0871E42B4CD1}"/>
          </ac:spMkLst>
        </pc:spChg>
        <pc:spChg chg="del">
          <ac:chgData name="Divita, Guy (NIH/CC/RMD) [C]" userId="2e175975-0190-43a0-8782-ba167ff2a726" providerId="ADAL" clId="{FE546AD1-4CA8-4DC7-9B1D-187D57885877}" dt="2024-06-24T18:00:39.398" v="3" actId="478"/>
          <ac:spMkLst>
            <pc:docMk/>
            <pc:sldMk cId="2947312743" sldId="283"/>
            <ac:spMk id="27" creationId="{DFD92E01-9F15-D153-91DB-57C65D0CD94F}"/>
          </ac:spMkLst>
        </pc:spChg>
        <pc:spChg chg="del mod">
          <ac:chgData name="Divita, Guy (NIH/CC/RMD) [C]" userId="2e175975-0190-43a0-8782-ba167ff2a726" providerId="ADAL" clId="{FE546AD1-4CA8-4DC7-9B1D-187D57885877}" dt="2024-06-24T18:00:37.078" v="2" actId="478"/>
          <ac:spMkLst>
            <pc:docMk/>
            <pc:sldMk cId="2947312743" sldId="283"/>
            <ac:spMk id="34" creationId="{D7662E17-95A7-DC4A-AFD4-54F4F9F2B8E8}"/>
          </ac:spMkLst>
        </pc:spChg>
        <pc:spChg chg="mod">
          <ac:chgData name="Divita, Guy (NIH/CC/RMD) [C]" userId="2e175975-0190-43a0-8782-ba167ff2a726" providerId="ADAL" clId="{FE546AD1-4CA8-4DC7-9B1D-187D57885877}" dt="2024-06-24T18:00:27.041" v="0" actId="1076"/>
          <ac:spMkLst>
            <pc:docMk/>
            <pc:sldMk cId="2947312743" sldId="283"/>
            <ac:spMk id="52" creationId="{9CEA3113-2B7F-44E1-BEB8-A716AA933E8B}"/>
          </ac:spMkLst>
        </pc:spChg>
        <pc:cxnChg chg="del">
          <ac:chgData name="Divita, Guy (NIH/CC/RMD) [C]" userId="2e175975-0190-43a0-8782-ba167ff2a726" providerId="ADAL" clId="{FE546AD1-4CA8-4DC7-9B1D-187D57885877}" dt="2024-06-24T18:00:42.677" v="5" actId="478"/>
          <ac:cxnSpMkLst>
            <pc:docMk/>
            <pc:sldMk cId="2947312743" sldId="283"/>
            <ac:cxnSpMk id="5" creationId="{8CEC7BA0-457C-05F5-E336-888926EC8A01}"/>
          </ac:cxnSpMkLst>
        </pc:cxnChg>
      </pc:sldChg>
    </pc:docChg>
  </pc:docChgLst>
  <pc:docChgLst>
    <pc:chgData name="Divita, Guy (NIH/CC/RMD) [C]" userId="2e175975-0190-43a0-8782-ba167ff2a726" providerId="ADAL" clId="{726AF87C-D13C-4544-9E7B-A0F1BEF485EC}"/>
    <pc:docChg chg="custSel modSld">
      <pc:chgData name="Divita, Guy (NIH/CC/RMD) [C]" userId="2e175975-0190-43a0-8782-ba167ff2a726" providerId="ADAL" clId="{726AF87C-D13C-4544-9E7B-A0F1BEF485EC}" dt="2024-03-18T15:57:42.432" v="34" actId="20577"/>
      <pc:docMkLst>
        <pc:docMk/>
      </pc:docMkLst>
      <pc:sldChg chg="modSp mod">
        <pc:chgData name="Divita, Guy (NIH/CC/RMD) [C]" userId="2e175975-0190-43a0-8782-ba167ff2a726" providerId="ADAL" clId="{726AF87C-D13C-4544-9E7B-A0F1BEF485EC}" dt="2024-03-18T15:57:42.432" v="34" actId="20577"/>
        <pc:sldMkLst>
          <pc:docMk/>
          <pc:sldMk cId="2947312743" sldId="283"/>
        </pc:sldMkLst>
        <pc:spChg chg="mod">
          <ac:chgData name="Divita, Guy (NIH/CC/RMD) [C]" userId="2e175975-0190-43a0-8782-ba167ff2a726" providerId="ADAL" clId="{726AF87C-D13C-4544-9E7B-A0F1BEF485EC}" dt="2024-03-18T15:57:35.849" v="29" actId="20577"/>
          <ac:spMkLst>
            <pc:docMk/>
            <pc:sldMk cId="2947312743" sldId="283"/>
            <ac:spMk id="20" creationId="{92069EC3-3A73-8858-C1AE-1C461BE6744C}"/>
          </ac:spMkLst>
        </pc:spChg>
        <pc:spChg chg="mod">
          <ac:chgData name="Divita, Guy (NIH/CC/RMD) [C]" userId="2e175975-0190-43a0-8782-ba167ff2a726" providerId="ADAL" clId="{726AF87C-D13C-4544-9E7B-A0F1BEF485EC}" dt="2024-03-18T15:57:22.729" v="20" actId="20577"/>
          <ac:spMkLst>
            <pc:docMk/>
            <pc:sldMk cId="2947312743" sldId="283"/>
            <ac:spMk id="52" creationId="{9CEA3113-2B7F-44E1-BEB8-A716AA933E8B}"/>
          </ac:spMkLst>
        </pc:spChg>
        <pc:spChg chg="mod">
          <ac:chgData name="Divita, Guy (NIH/CC/RMD) [C]" userId="2e175975-0190-43a0-8782-ba167ff2a726" providerId="ADAL" clId="{726AF87C-D13C-4544-9E7B-A0F1BEF485EC}" dt="2024-03-18T15:57:42.432" v="34" actId="20577"/>
          <ac:spMkLst>
            <pc:docMk/>
            <pc:sldMk cId="2947312743" sldId="283"/>
            <ac:spMk id="53" creationId="{31C53023-0B25-F124-7EF2-C0BC4B364E29}"/>
          </ac:spMkLst>
        </pc:spChg>
        <pc:spChg chg="mod">
          <ac:chgData name="Divita, Guy (NIH/CC/RMD) [C]" userId="2e175975-0190-43a0-8782-ba167ff2a726" providerId="ADAL" clId="{726AF87C-D13C-4544-9E7B-A0F1BEF485EC}" dt="2024-03-08T21:31:09.457" v="5" actId="1076"/>
          <ac:spMkLst>
            <pc:docMk/>
            <pc:sldMk cId="2947312743" sldId="283"/>
            <ac:spMk id="65" creationId="{F8D0C6C7-BD18-F342-86F2-DA605BC44ED4}"/>
          </ac:spMkLst>
        </pc:spChg>
        <pc:spChg chg="mod">
          <ac:chgData name="Divita, Guy (NIH/CC/RMD) [C]" userId="2e175975-0190-43a0-8782-ba167ff2a726" providerId="ADAL" clId="{726AF87C-D13C-4544-9E7B-A0F1BEF485EC}" dt="2024-03-08T21:31:28.245" v="8" actId="14100"/>
          <ac:spMkLst>
            <pc:docMk/>
            <pc:sldMk cId="2947312743" sldId="283"/>
            <ac:spMk id="259" creationId="{CACF4285-A9DC-FA0B-EC6F-5FEED4247558}"/>
          </ac:spMkLst>
        </pc:spChg>
        <pc:spChg chg="mod">
          <ac:chgData name="Divita, Guy (NIH/CC/RMD) [C]" userId="2e175975-0190-43a0-8782-ba167ff2a726" providerId="ADAL" clId="{726AF87C-D13C-4544-9E7B-A0F1BEF485EC}" dt="2024-03-08T21:31:16.388" v="6" actId="14100"/>
          <ac:spMkLst>
            <pc:docMk/>
            <pc:sldMk cId="2947312743" sldId="283"/>
            <ac:spMk id="263" creationId="{9AE2DD46-578B-3118-50B5-94ECC9965A77}"/>
          </ac:spMkLst>
        </pc:spChg>
        <pc:spChg chg="mod">
          <ac:chgData name="Divita, Guy (NIH/CC/RMD) [C]" userId="2e175975-0190-43a0-8782-ba167ff2a726" providerId="ADAL" clId="{726AF87C-D13C-4544-9E7B-A0F1BEF485EC}" dt="2024-03-08T21:30:52.353" v="2" actId="1076"/>
          <ac:spMkLst>
            <pc:docMk/>
            <pc:sldMk cId="2947312743" sldId="283"/>
            <ac:spMk id="292" creationId="{B9E2BFE3-CAFC-E5BB-43BC-7184037E96BE}"/>
          </ac:spMkLst>
        </pc:spChg>
        <pc:cxnChg chg="mod">
          <ac:chgData name="Divita, Guy (NIH/CC/RMD) [C]" userId="2e175975-0190-43a0-8782-ba167ff2a726" providerId="ADAL" clId="{726AF87C-D13C-4544-9E7B-A0F1BEF485EC}" dt="2024-03-08T21:31:09.457" v="5" actId="1076"/>
          <ac:cxnSpMkLst>
            <pc:docMk/>
            <pc:sldMk cId="2947312743" sldId="283"/>
            <ac:cxnSpMk id="69" creationId="{63434304-EBA5-F481-9994-AA7A9A7BD0E4}"/>
          </ac:cxnSpMkLst>
        </pc:cxnChg>
        <pc:cxnChg chg="mod">
          <ac:chgData name="Divita, Guy (NIH/CC/RMD) [C]" userId="2e175975-0190-43a0-8782-ba167ff2a726" providerId="ADAL" clId="{726AF87C-D13C-4544-9E7B-A0F1BEF485EC}" dt="2024-03-08T21:31:09.457" v="5" actId="1076"/>
          <ac:cxnSpMkLst>
            <pc:docMk/>
            <pc:sldMk cId="2947312743" sldId="283"/>
            <ac:cxnSpMk id="104" creationId="{3DBB8CF9-BC2A-ABE1-041A-8C57860213B5}"/>
          </ac:cxnSpMkLst>
        </pc:cxnChg>
        <pc:cxnChg chg="mod">
          <ac:chgData name="Divita, Guy (NIH/CC/RMD) [C]" userId="2e175975-0190-43a0-8782-ba167ff2a726" providerId="ADAL" clId="{726AF87C-D13C-4544-9E7B-A0F1BEF485EC}" dt="2024-03-08T21:31:09.457" v="5" actId="1076"/>
          <ac:cxnSpMkLst>
            <pc:docMk/>
            <pc:sldMk cId="2947312743" sldId="283"/>
            <ac:cxnSpMk id="250" creationId="{6CA61BFF-E824-040E-6DC2-71334A52B41F}"/>
          </ac:cxnSpMkLst>
        </pc:cxnChg>
        <pc:cxnChg chg="mod">
          <ac:chgData name="Divita, Guy (NIH/CC/RMD) [C]" userId="2e175975-0190-43a0-8782-ba167ff2a726" providerId="ADAL" clId="{726AF87C-D13C-4544-9E7B-A0F1BEF485EC}" dt="2024-03-08T21:31:28.245" v="8" actId="14100"/>
          <ac:cxnSpMkLst>
            <pc:docMk/>
            <pc:sldMk cId="2947312743" sldId="283"/>
            <ac:cxnSpMk id="251" creationId="{8E9BBECC-3D16-6A31-1396-FBB934788BFE}"/>
          </ac:cxnSpMkLst>
        </pc:cxnChg>
        <pc:cxnChg chg="mod">
          <ac:chgData name="Divita, Guy (NIH/CC/RMD) [C]" userId="2e175975-0190-43a0-8782-ba167ff2a726" providerId="ADAL" clId="{726AF87C-D13C-4544-9E7B-A0F1BEF485EC}" dt="2024-03-08T21:31:28.245" v="8" actId="14100"/>
          <ac:cxnSpMkLst>
            <pc:docMk/>
            <pc:sldMk cId="2947312743" sldId="283"/>
            <ac:cxnSpMk id="279" creationId="{B3AF7FD0-7754-69F8-69E4-C8B38D5D4A56}"/>
          </ac:cxnSpMkLst>
        </pc:cxnChg>
        <pc:cxnChg chg="mod">
          <ac:chgData name="Divita, Guy (NIH/CC/RMD) [C]" userId="2e175975-0190-43a0-8782-ba167ff2a726" providerId="ADAL" clId="{726AF87C-D13C-4544-9E7B-A0F1BEF485EC}" dt="2024-03-08T21:31:28.245" v="8" actId="14100"/>
          <ac:cxnSpMkLst>
            <pc:docMk/>
            <pc:sldMk cId="2947312743" sldId="283"/>
            <ac:cxnSpMk id="293" creationId="{9ABBE318-4FF3-7C83-F709-FB75024ADC7F}"/>
          </ac:cxnSpMkLst>
        </pc:cxnChg>
        <pc:cxnChg chg="mod">
          <ac:chgData name="Divita, Guy (NIH/CC/RMD) [C]" userId="2e175975-0190-43a0-8782-ba167ff2a726" providerId="ADAL" clId="{726AF87C-D13C-4544-9E7B-A0F1BEF485EC}" dt="2024-03-08T21:30:52.353" v="2" actId="1076"/>
          <ac:cxnSpMkLst>
            <pc:docMk/>
            <pc:sldMk cId="2947312743" sldId="283"/>
            <ac:cxnSpMk id="338" creationId="{40751BDE-64A5-E33A-726B-9CDD269F0C22}"/>
          </ac:cxnSpMkLst>
        </pc:cxnChg>
        <pc:cxnChg chg="mod">
          <ac:chgData name="Divita, Guy (NIH/CC/RMD) [C]" userId="2e175975-0190-43a0-8782-ba167ff2a726" providerId="ADAL" clId="{726AF87C-D13C-4544-9E7B-A0F1BEF485EC}" dt="2024-03-08T21:31:09.457" v="5" actId="1076"/>
          <ac:cxnSpMkLst>
            <pc:docMk/>
            <pc:sldMk cId="2947312743" sldId="283"/>
            <ac:cxnSpMk id="502" creationId="{9BC42967-FFF0-DD26-651A-A5895B058C08}"/>
          </ac:cxnSpMkLst>
        </pc:cxnChg>
        <pc:cxnChg chg="mod">
          <ac:chgData name="Divita, Guy (NIH/CC/RMD) [C]" userId="2e175975-0190-43a0-8782-ba167ff2a726" providerId="ADAL" clId="{726AF87C-D13C-4544-9E7B-A0F1BEF485EC}" dt="2024-03-08T21:31:16.388" v="6" actId="14100"/>
          <ac:cxnSpMkLst>
            <pc:docMk/>
            <pc:sldMk cId="2947312743" sldId="283"/>
            <ac:cxnSpMk id="581" creationId="{4D8690E8-6DB2-D690-1677-453B6A7F33A0}"/>
          </ac:cxnSpMkLst>
        </pc:cxnChg>
        <pc:cxnChg chg="mod">
          <ac:chgData name="Divita, Guy (NIH/CC/RMD) [C]" userId="2e175975-0190-43a0-8782-ba167ff2a726" providerId="ADAL" clId="{726AF87C-D13C-4544-9E7B-A0F1BEF485EC}" dt="2024-03-08T21:31:16.388" v="6" actId="14100"/>
          <ac:cxnSpMkLst>
            <pc:docMk/>
            <pc:sldMk cId="2947312743" sldId="283"/>
            <ac:cxnSpMk id="584" creationId="{9689CED5-6642-96E9-BE21-E56EB0B1AEAD}"/>
          </ac:cxnSpMkLst>
        </pc:cxnChg>
        <pc:cxnChg chg="mod">
          <ac:chgData name="Divita, Guy (NIH/CC/RMD) [C]" userId="2e175975-0190-43a0-8782-ba167ff2a726" providerId="ADAL" clId="{726AF87C-D13C-4544-9E7B-A0F1BEF485EC}" dt="2024-03-08T21:31:16.388" v="6" actId="14100"/>
          <ac:cxnSpMkLst>
            <pc:docMk/>
            <pc:sldMk cId="2947312743" sldId="283"/>
            <ac:cxnSpMk id="587" creationId="{492AE184-73B1-4510-2B22-6A93A2D6C0E1}"/>
          </ac:cxnSpMkLst>
        </pc:cxnChg>
      </pc:sldChg>
      <pc:sldChg chg="modSp mod">
        <pc:chgData name="Divita, Guy (NIH/CC/RMD) [C]" userId="2e175975-0190-43a0-8782-ba167ff2a726" providerId="ADAL" clId="{726AF87C-D13C-4544-9E7B-A0F1BEF485EC}" dt="2024-03-08T21:32:01.795" v="13" actId="14100"/>
        <pc:sldMkLst>
          <pc:docMk/>
          <pc:sldMk cId="4293790300" sldId="284"/>
        </pc:sldMkLst>
        <pc:spChg chg="mod">
          <ac:chgData name="Divita, Guy (NIH/CC/RMD) [C]" userId="2e175975-0190-43a0-8782-ba167ff2a726" providerId="ADAL" clId="{726AF87C-D13C-4544-9E7B-A0F1BEF485EC}" dt="2024-03-08T21:31:53.470" v="11" actId="14100"/>
          <ac:spMkLst>
            <pc:docMk/>
            <pc:sldMk cId="4293790300" sldId="284"/>
            <ac:spMk id="65" creationId="{CC069B3D-5AAB-22C3-0B21-443A5B75EA76}"/>
          </ac:spMkLst>
        </pc:spChg>
        <pc:spChg chg="mod">
          <ac:chgData name="Divita, Guy (NIH/CC/RMD) [C]" userId="2e175975-0190-43a0-8782-ba167ff2a726" providerId="ADAL" clId="{726AF87C-D13C-4544-9E7B-A0F1BEF485EC}" dt="2024-03-08T21:31:48.068" v="10" actId="14100"/>
          <ac:spMkLst>
            <pc:docMk/>
            <pc:sldMk cId="4293790300" sldId="284"/>
            <ac:spMk id="259" creationId="{B1115164-4346-4A73-ECC1-AC8B171B7836}"/>
          </ac:spMkLst>
        </pc:spChg>
        <pc:grpChg chg="mod">
          <ac:chgData name="Divita, Guy (NIH/CC/RMD) [C]" userId="2e175975-0190-43a0-8782-ba167ff2a726" providerId="ADAL" clId="{726AF87C-D13C-4544-9E7B-A0F1BEF485EC}" dt="2024-03-08T21:31:57.282" v="12" actId="1076"/>
          <ac:grpSpMkLst>
            <pc:docMk/>
            <pc:sldMk cId="4293790300" sldId="284"/>
            <ac:grpSpMk id="516" creationId="{B94B284C-4317-D591-B356-FB603B339A4C}"/>
          </ac:grpSpMkLst>
        </pc:grpChg>
        <pc:cxnChg chg="mod">
          <ac:chgData name="Divita, Guy (NIH/CC/RMD) [C]" userId="2e175975-0190-43a0-8782-ba167ff2a726" providerId="ADAL" clId="{726AF87C-D13C-4544-9E7B-A0F1BEF485EC}" dt="2024-03-08T21:31:57.282" v="12" actId="1076"/>
          <ac:cxnSpMkLst>
            <pc:docMk/>
            <pc:sldMk cId="4293790300" sldId="284"/>
            <ac:cxnSpMk id="250" creationId="{C19DF5C2-6B64-A977-972B-333DE29CB9F1}"/>
          </ac:cxnSpMkLst>
        </pc:cxnChg>
        <pc:cxnChg chg="mod">
          <ac:chgData name="Divita, Guy (NIH/CC/RMD) [C]" userId="2e175975-0190-43a0-8782-ba167ff2a726" providerId="ADAL" clId="{726AF87C-D13C-4544-9E7B-A0F1BEF485EC}" dt="2024-03-08T21:31:57.282" v="12" actId="1076"/>
          <ac:cxnSpMkLst>
            <pc:docMk/>
            <pc:sldMk cId="4293790300" sldId="284"/>
            <ac:cxnSpMk id="251" creationId="{9AC993E8-26D7-64F7-40B2-08BBEE0BEECE}"/>
          </ac:cxnSpMkLst>
        </pc:cxnChg>
        <pc:cxnChg chg="mod">
          <ac:chgData name="Divita, Guy (NIH/CC/RMD) [C]" userId="2e175975-0190-43a0-8782-ba167ff2a726" providerId="ADAL" clId="{726AF87C-D13C-4544-9E7B-A0F1BEF485EC}" dt="2024-03-08T21:31:57.282" v="12" actId="1076"/>
          <ac:cxnSpMkLst>
            <pc:docMk/>
            <pc:sldMk cId="4293790300" sldId="284"/>
            <ac:cxnSpMk id="254" creationId="{B072B2DF-AE5C-C25C-0651-FE6E95140CF8}"/>
          </ac:cxnSpMkLst>
        </pc:cxnChg>
        <pc:cxnChg chg="mod">
          <ac:chgData name="Divita, Guy (NIH/CC/RMD) [C]" userId="2e175975-0190-43a0-8782-ba167ff2a726" providerId="ADAL" clId="{726AF87C-D13C-4544-9E7B-A0F1BEF485EC}" dt="2024-03-08T21:31:48.068" v="10" actId="14100"/>
          <ac:cxnSpMkLst>
            <pc:docMk/>
            <pc:sldMk cId="4293790300" sldId="284"/>
            <ac:cxnSpMk id="279" creationId="{A6DC4EC9-B2D0-61C7-9F45-C2A5DDB00737}"/>
          </ac:cxnSpMkLst>
        </pc:cxnChg>
        <pc:cxnChg chg="mod">
          <ac:chgData name="Divita, Guy (NIH/CC/RMD) [C]" userId="2e175975-0190-43a0-8782-ba167ff2a726" providerId="ADAL" clId="{726AF87C-D13C-4544-9E7B-A0F1BEF485EC}" dt="2024-03-08T21:31:53.470" v="11" actId="14100"/>
          <ac:cxnSpMkLst>
            <pc:docMk/>
            <pc:sldMk cId="4293790300" sldId="284"/>
            <ac:cxnSpMk id="502" creationId="{4D899667-A5DC-0D4B-A82A-F83409553213}"/>
          </ac:cxnSpMkLst>
        </pc:cxnChg>
        <pc:cxnChg chg="mod">
          <ac:chgData name="Divita, Guy (NIH/CC/RMD) [C]" userId="2e175975-0190-43a0-8782-ba167ff2a726" providerId="ADAL" clId="{726AF87C-D13C-4544-9E7B-A0F1BEF485EC}" dt="2024-03-08T21:32:01.795" v="13" actId="14100"/>
          <ac:cxnSpMkLst>
            <pc:docMk/>
            <pc:sldMk cId="4293790300" sldId="284"/>
            <ac:cxnSpMk id="551" creationId="{09612167-0C68-A85B-48D1-CAD2E285E4B9}"/>
          </ac:cxnSpMkLst>
        </pc:cxnChg>
        <pc:cxnChg chg="mod">
          <ac:chgData name="Divita, Guy (NIH/CC/RMD) [C]" userId="2e175975-0190-43a0-8782-ba167ff2a726" providerId="ADAL" clId="{726AF87C-D13C-4544-9E7B-A0F1BEF485EC}" dt="2024-03-08T21:31:53.470" v="11" actId="14100"/>
          <ac:cxnSpMkLst>
            <pc:docMk/>
            <pc:sldMk cId="4293790300" sldId="284"/>
            <ac:cxnSpMk id="584" creationId="{41BAE91F-2371-4BE2-587E-8F6F72B3D375}"/>
          </ac:cxnSpMkLst>
        </pc:cxnChg>
      </pc:sldChg>
      <pc:sldChg chg="addSp delSp mod">
        <pc:chgData name="Divita, Guy (NIH/CC/RMD) [C]" userId="2e175975-0190-43a0-8782-ba167ff2a726" providerId="ADAL" clId="{726AF87C-D13C-4544-9E7B-A0F1BEF485EC}" dt="2024-03-08T21:32:45.567" v="15" actId="22"/>
        <pc:sldMkLst>
          <pc:docMk/>
          <pc:sldMk cId="2348630858" sldId="285"/>
        </pc:sldMkLst>
        <pc:picChg chg="del">
          <ac:chgData name="Divita, Guy (NIH/CC/RMD) [C]" userId="2e175975-0190-43a0-8782-ba167ff2a726" providerId="ADAL" clId="{726AF87C-D13C-4544-9E7B-A0F1BEF485EC}" dt="2024-03-08T21:32:44.475" v="14" actId="478"/>
          <ac:picMkLst>
            <pc:docMk/>
            <pc:sldMk cId="2348630858" sldId="285"/>
            <ac:picMk id="5" creationId="{E71EAD88-601C-63B1-98B5-DEB3E2941D92}"/>
          </ac:picMkLst>
        </pc:picChg>
        <pc:picChg chg="add">
          <ac:chgData name="Divita, Guy (NIH/CC/RMD) [C]" userId="2e175975-0190-43a0-8782-ba167ff2a726" providerId="ADAL" clId="{726AF87C-D13C-4544-9E7B-A0F1BEF485EC}" dt="2024-03-08T21:32:45.567" v="15" actId="22"/>
          <ac:picMkLst>
            <pc:docMk/>
            <pc:sldMk cId="2348630858" sldId="285"/>
            <ac:picMk id="7" creationId="{E0D0531C-6DC9-CFF8-029A-C8FB977AA2BD}"/>
          </ac:picMkLst>
        </pc:picChg>
      </pc:sldChg>
    </pc:docChg>
  </pc:docChgLst>
  <pc:docChgLst>
    <pc:chgData name="Sacco, Maryanne (NIH/CC/RMD) [C]" userId="S::saccom@nih.gov::1a5c5d53-3b6d-417e-b6ee-3a84b5013eec" providerId="AD" clId="Web-{CCE32F7E-0EAA-4264-B114-7E084DD3F5A7}"/>
    <pc:docChg chg="addSld">
      <pc:chgData name="Sacco, Maryanne (NIH/CC/RMD) [C]" userId="S::saccom@nih.gov::1a5c5d53-3b6d-417e-b6ee-3a84b5013eec" providerId="AD" clId="Web-{CCE32F7E-0EAA-4264-B114-7E084DD3F5A7}" dt="2024-03-11T18:31:42.447" v="0"/>
      <pc:docMkLst>
        <pc:docMk/>
      </pc:docMkLst>
      <pc:sldChg chg="add replId">
        <pc:chgData name="Sacco, Maryanne (NIH/CC/RMD) [C]" userId="S::saccom@nih.gov::1a5c5d53-3b6d-417e-b6ee-3a84b5013eec" providerId="AD" clId="Web-{CCE32F7E-0EAA-4264-B114-7E084DD3F5A7}" dt="2024-03-11T18:31:42.447" v="0"/>
        <pc:sldMkLst>
          <pc:docMk/>
          <pc:sldMk cId="3207870943" sldId="287"/>
        </pc:sldMkLst>
      </pc:sldChg>
    </pc:docChg>
  </pc:docChgLst>
  <pc:docChgLst>
    <pc:chgData name="Divita, Guy (NIH/CC/RMD) [C]" userId="2e175975-0190-43a0-8782-ba167ff2a726" providerId="ADAL" clId="{133F5E26-130F-4C05-8C95-8328BAD7DFB1}"/>
    <pc:docChg chg="undo custSel addSld modSld sldOrd">
      <pc:chgData name="Divita, Guy (NIH/CC/RMD) [C]" userId="2e175975-0190-43a0-8782-ba167ff2a726" providerId="ADAL" clId="{133F5E26-130F-4C05-8C95-8328BAD7DFB1}" dt="2024-08-23T15:32:52.557" v="489" actId="14100"/>
      <pc:docMkLst>
        <pc:docMk/>
      </pc:docMkLst>
      <pc:sldChg chg="addSp delSp modSp add mod ord">
        <pc:chgData name="Divita, Guy (NIH/CC/RMD) [C]" userId="2e175975-0190-43a0-8782-ba167ff2a726" providerId="ADAL" clId="{133F5E26-130F-4C05-8C95-8328BAD7DFB1}" dt="2024-08-22T16:26:40.703" v="102" actId="20577"/>
        <pc:sldMkLst>
          <pc:docMk/>
          <pc:sldMk cId="2174299728" sldId="288"/>
        </pc:sldMkLst>
        <pc:spChg chg="add mod">
          <ac:chgData name="Divita, Guy (NIH/CC/RMD) [C]" userId="2e175975-0190-43a0-8782-ba167ff2a726" providerId="ADAL" clId="{133F5E26-130F-4C05-8C95-8328BAD7DFB1}" dt="2024-08-22T16:26:22.751" v="92" actId="20577"/>
          <ac:spMkLst>
            <pc:docMk/>
            <pc:sldMk cId="2174299728" sldId="288"/>
            <ac:spMk id="9" creationId="{98FCB79E-02C5-6007-CD3A-0ADFE800617A}"/>
          </ac:spMkLst>
        </pc:spChg>
        <pc:spChg chg="add mod">
          <ac:chgData name="Divita, Guy (NIH/CC/RMD) [C]" userId="2e175975-0190-43a0-8782-ba167ff2a726" providerId="ADAL" clId="{133F5E26-130F-4C05-8C95-8328BAD7DFB1}" dt="2024-08-22T16:26:40.703" v="102" actId="20577"/>
          <ac:spMkLst>
            <pc:docMk/>
            <pc:sldMk cId="2174299728" sldId="288"/>
            <ac:spMk id="11" creationId="{7C655E99-9EB2-D07B-1F75-B8CAA132E048}"/>
          </ac:spMkLst>
        </pc:spChg>
        <pc:spChg chg="add del mod">
          <ac:chgData name="Divita, Guy (NIH/CC/RMD) [C]" userId="2e175975-0190-43a0-8782-ba167ff2a726" providerId="ADAL" clId="{133F5E26-130F-4C05-8C95-8328BAD7DFB1}" dt="2024-08-22T16:26:13.444" v="81" actId="21"/>
          <ac:spMkLst>
            <pc:docMk/>
            <pc:sldMk cId="2174299728" sldId="288"/>
            <ac:spMk id="67" creationId="{4B4692F2-8561-6E01-4ACA-936D862BBB87}"/>
          </ac:spMkLst>
        </pc:spChg>
        <pc:cxnChg chg="mod">
          <ac:chgData name="Divita, Guy (NIH/CC/RMD) [C]" userId="2e175975-0190-43a0-8782-ba167ff2a726" providerId="ADAL" clId="{133F5E26-130F-4C05-8C95-8328BAD7DFB1}" dt="2024-08-22T16:20:42.189" v="5" actId="14100"/>
          <ac:cxnSpMkLst>
            <pc:docMk/>
            <pc:sldMk cId="2174299728" sldId="288"/>
            <ac:cxnSpMk id="71" creationId="{975FA883-0331-2B91-C16D-0CEEDFD43039}"/>
          </ac:cxnSpMkLst>
        </pc:cxnChg>
      </pc:sldChg>
      <pc:sldChg chg="addSp delSp modSp new mod">
        <pc:chgData name="Divita, Guy (NIH/CC/RMD) [C]" userId="2e175975-0190-43a0-8782-ba167ff2a726" providerId="ADAL" clId="{133F5E26-130F-4C05-8C95-8328BAD7DFB1}" dt="2024-08-23T15:32:52.557" v="489" actId="14100"/>
        <pc:sldMkLst>
          <pc:docMk/>
          <pc:sldMk cId="871301145" sldId="289"/>
        </pc:sldMkLst>
        <pc:spChg chg="mod">
          <ac:chgData name="Divita, Guy (NIH/CC/RMD) [C]" userId="2e175975-0190-43a0-8782-ba167ff2a726" providerId="ADAL" clId="{133F5E26-130F-4C05-8C95-8328BAD7DFB1}" dt="2024-08-22T19:12:45.874" v="253" actId="121"/>
          <ac:spMkLst>
            <pc:docMk/>
            <pc:sldMk cId="871301145" sldId="289"/>
            <ac:spMk id="2" creationId="{1AA7DD0F-A9D8-4CA0-EF74-70791752CDFD}"/>
          </ac:spMkLst>
        </pc:spChg>
        <pc:spChg chg="del mod">
          <ac:chgData name="Divita, Guy (NIH/CC/RMD) [C]" userId="2e175975-0190-43a0-8782-ba167ff2a726" providerId="ADAL" clId="{133F5E26-130F-4C05-8C95-8328BAD7DFB1}" dt="2024-08-22T16:38:16.861" v="125" actId="22"/>
          <ac:spMkLst>
            <pc:docMk/>
            <pc:sldMk cId="871301145" sldId="289"/>
            <ac:spMk id="3" creationId="{81F9CFA1-66E7-5FFB-B71C-F1C1C00DACE9}"/>
          </ac:spMkLst>
        </pc:spChg>
        <pc:spChg chg="add del mod ord topLvl">
          <ac:chgData name="Divita, Guy (NIH/CC/RMD) [C]" userId="2e175975-0190-43a0-8782-ba167ff2a726" providerId="ADAL" clId="{133F5E26-130F-4C05-8C95-8328BAD7DFB1}" dt="2024-08-22T19:15:09.462" v="259" actId="14100"/>
          <ac:spMkLst>
            <pc:docMk/>
            <pc:sldMk cId="871301145" sldId="289"/>
            <ac:spMk id="17" creationId="{9A3AADDF-C4D7-B486-4684-601ACA728C3F}"/>
          </ac:spMkLst>
        </pc:spChg>
        <pc:spChg chg="add mod">
          <ac:chgData name="Divita, Guy (NIH/CC/RMD) [C]" userId="2e175975-0190-43a0-8782-ba167ff2a726" providerId="ADAL" clId="{133F5E26-130F-4C05-8C95-8328BAD7DFB1}" dt="2024-08-22T19:27:10.848" v="392" actId="1076"/>
          <ac:spMkLst>
            <pc:docMk/>
            <pc:sldMk cId="871301145" sldId="289"/>
            <ac:spMk id="41" creationId="{148B8FB1-81B7-3BFE-6150-AF84B1296E35}"/>
          </ac:spMkLst>
        </pc:spChg>
        <pc:spChg chg="add mod">
          <ac:chgData name="Divita, Guy (NIH/CC/RMD) [C]" userId="2e175975-0190-43a0-8782-ba167ff2a726" providerId="ADAL" clId="{133F5E26-130F-4C05-8C95-8328BAD7DFB1}" dt="2024-08-22T19:25:09.354" v="377" actId="1582"/>
          <ac:spMkLst>
            <pc:docMk/>
            <pc:sldMk cId="871301145" sldId="289"/>
            <ac:spMk id="77" creationId="{5AD4D6FA-CABB-5ED6-E4E3-A4D48DB5F66F}"/>
          </ac:spMkLst>
        </pc:spChg>
        <pc:spChg chg="add mod">
          <ac:chgData name="Divita, Guy (NIH/CC/RMD) [C]" userId="2e175975-0190-43a0-8782-ba167ff2a726" providerId="ADAL" clId="{133F5E26-130F-4C05-8C95-8328BAD7DFB1}" dt="2024-08-22T19:29:51.802" v="408" actId="14100"/>
          <ac:spMkLst>
            <pc:docMk/>
            <pc:sldMk cId="871301145" sldId="289"/>
            <ac:spMk id="78" creationId="{58EA461F-ABEE-A7B6-8B39-44DBB14381B3}"/>
          </ac:spMkLst>
        </pc:spChg>
        <pc:spChg chg="add mod">
          <ac:chgData name="Divita, Guy (NIH/CC/RMD) [C]" userId="2e175975-0190-43a0-8782-ba167ff2a726" providerId="ADAL" clId="{133F5E26-130F-4C05-8C95-8328BAD7DFB1}" dt="2024-08-22T19:31:05.420" v="412" actId="208"/>
          <ac:spMkLst>
            <pc:docMk/>
            <pc:sldMk cId="871301145" sldId="289"/>
            <ac:spMk id="79" creationId="{E93E97D6-BCCB-30C7-16DD-E766F4285312}"/>
          </ac:spMkLst>
        </pc:spChg>
        <pc:spChg chg="add mod">
          <ac:chgData name="Divita, Guy (NIH/CC/RMD) [C]" userId="2e175975-0190-43a0-8782-ba167ff2a726" providerId="ADAL" clId="{133F5E26-130F-4C05-8C95-8328BAD7DFB1}" dt="2024-08-22T19:27:19.851" v="394" actId="14100"/>
          <ac:spMkLst>
            <pc:docMk/>
            <pc:sldMk cId="871301145" sldId="289"/>
            <ac:spMk id="80" creationId="{59D6CD1F-E6FD-CD10-A82E-D4732027F60D}"/>
          </ac:spMkLst>
        </pc:spChg>
        <pc:spChg chg="add mod">
          <ac:chgData name="Divita, Guy (NIH/CC/RMD) [C]" userId="2e175975-0190-43a0-8782-ba167ff2a726" providerId="ADAL" clId="{133F5E26-130F-4C05-8C95-8328BAD7DFB1}" dt="2024-08-22T19:27:26.324" v="395"/>
          <ac:spMkLst>
            <pc:docMk/>
            <pc:sldMk cId="871301145" sldId="289"/>
            <ac:spMk id="81" creationId="{E9C61B59-28E7-97BB-0C72-7D08800ECE20}"/>
          </ac:spMkLst>
        </pc:spChg>
        <pc:spChg chg="add mod">
          <ac:chgData name="Divita, Guy (NIH/CC/RMD) [C]" userId="2e175975-0190-43a0-8782-ba167ff2a726" providerId="ADAL" clId="{133F5E26-130F-4C05-8C95-8328BAD7DFB1}" dt="2024-08-22T19:29:56.913" v="409" actId="14100"/>
          <ac:spMkLst>
            <pc:docMk/>
            <pc:sldMk cId="871301145" sldId="289"/>
            <ac:spMk id="83" creationId="{2B4E7201-C07A-C535-6521-4153749B9CB3}"/>
          </ac:spMkLst>
        </pc:spChg>
        <pc:spChg chg="add mod">
          <ac:chgData name="Divita, Guy (NIH/CC/RMD) [C]" userId="2e175975-0190-43a0-8782-ba167ff2a726" providerId="ADAL" clId="{133F5E26-130F-4C05-8C95-8328BAD7DFB1}" dt="2024-08-22T19:35:28.358" v="429" actId="1076"/>
          <ac:spMkLst>
            <pc:docMk/>
            <pc:sldMk cId="871301145" sldId="289"/>
            <ac:spMk id="91" creationId="{C43A5ABB-34BF-E443-6DF1-04FD625ADB37}"/>
          </ac:spMkLst>
        </pc:spChg>
        <pc:spChg chg="add mod">
          <ac:chgData name="Divita, Guy (NIH/CC/RMD) [C]" userId="2e175975-0190-43a0-8782-ba167ff2a726" providerId="ADAL" clId="{133F5E26-130F-4C05-8C95-8328BAD7DFB1}" dt="2024-08-22T19:37:14.773" v="441" actId="1076"/>
          <ac:spMkLst>
            <pc:docMk/>
            <pc:sldMk cId="871301145" sldId="289"/>
            <ac:spMk id="95" creationId="{2BECB978-F23D-1674-8D64-B1ECB542BE23}"/>
          </ac:spMkLst>
        </pc:spChg>
        <pc:spChg chg="add mod">
          <ac:chgData name="Divita, Guy (NIH/CC/RMD) [C]" userId="2e175975-0190-43a0-8782-ba167ff2a726" providerId="ADAL" clId="{133F5E26-130F-4C05-8C95-8328BAD7DFB1}" dt="2024-08-22T19:38:39.467" v="488" actId="1076"/>
          <ac:spMkLst>
            <pc:docMk/>
            <pc:sldMk cId="871301145" sldId="289"/>
            <ac:spMk id="97" creationId="{058018CC-A05D-811C-4919-98FF0DF32C65}"/>
          </ac:spMkLst>
        </pc:spChg>
        <pc:grpChg chg="add del mod topLvl">
          <ac:chgData name="Divita, Guy (NIH/CC/RMD) [C]" userId="2e175975-0190-43a0-8782-ba167ff2a726" providerId="ADAL" clId="{133F5E26-130F-4C05-8C95-8328BAD7DFB1}" dt="2024-08-22T19:14:14.154" v="255" actId="165"/>
          <ac:grpSpMkLst>
            <pc:docMk/>
            <pc:sldMk cId="871301145" sldId="289"/>
            <ac:grpSpMk id="16" creationId="{3F2CEA81-E47B-6F06-053B-B39F42B58B2E}"/>
          </ac:grpSpMkLst>
        </pc:grpChg>
        <pc:grpChg chg="add del mod ord">
          <ac:chgData name="Divita, Guy (NIH/CC/RMD) [C]" userId="2e175975-0190-43a0-8782-ba167ff2a726" providerId="ADAL" clId="{133F5E26-130F-4C05-8C95-8328BAD7DFB1}" dt="2024-08-22T19:14:06.556" v="254" actId="165"/>
          <ac:grpSpMkLst>
            <pc:docMk/>
            <pc:sldMk cId="871301145" sldId="289"/>
            <ac:grpSpMk id="18" creationId="{EF5234DD-AD9E-676A-8FD1-CF1F019B36D9}"/>
          </ac:grpSpMkLst>
        </pc:grpChg>
        <pc:picChg chg="add del mod ord">
          <ac:chgData name="Divita, Guy (NIH/CC/RMD) [C]" userId="2e175975-0190-43a0-8782-ba167ff2a726" providerId="ADAL" clId="{133F5E26-130F-4C05-8C95-8328BAD7DFB1}" dt="2024-08-22T19:12:13.598" v="248" actId="478"/>
          <ac:picMkLst>
            <pc:docMk/>
            <pc:sldMk cId="871301145" sldId="289"/>
            <ac:picMk id="5" creationId="{7F356791-E8D2-0F35-91A1-4CC9D4559803}"/>
          </ac:picMkLst>
        </pc:picChg>
        <pc:picChg chg="add mod">
          <ac:chgData name="Divita, Guy (NIH/CC/RMD) [C]" userId="2e175975-0190-43a0-8782-ba167ff2a726" providerId="ADAL" clId="{133F5E26-130F-4C05-8C95-8328BAD7DFB1}" dt="2024-08-22T19:27:30.119" v="397" actId="1076"/>
          <ac:picMkLst>
            <pc:docMk/>
            <pc:sldMk cId="871301145" sldId="289"/>
            <ac:picMk id="20" creationId="{12126C27-6A0E-27F9-4FA8-D6DEDBECB438}"/>
          </ac:picMkLst>
        </pc:picChg>
        <pc:picChg chg="add mod ord">
          <ac:chgData name="Divita, Guy (NIH/CC/RMD) [C]" userId="2e175975-0190-43a0-8782-ba167ff2a726" providerId="ADAL" clId="{133F5E26-130F-4C05-8C95-8328BAD7DFB1}" dt="2024-08-22T19:26:46.455" v="389" actId="1076"/>
          <ac:picMkLst>
            <pc:docMk/>
            <pc:sldMk cId="871301145" sldId="289"/>
            <ac:picMk id="43" creationId="{4E05CE48-929B-4C4E-EC2D-FF662FCC8641}"/>
          </ac:picMkLst>
        </pc:picChg>
        <pc:picChg chg="add mod">
          <ac:chgData name="Divita, Guy (NIH/CC/RMD) [C]" userId="2e175975-0190-43a0-8782-ba167ff2a726" providerId="ADAL" clId="{133F5E26-130F-4C05-8C95-8328BAD7DFB1}" dt="2024-08-22T19:28:31.779" v="402"/>
          <ac:picMkLst>
            <pc:docMk/>
            <pc:sldMk cId="871301145" sldId="289"/>
            <ac:picMk id="82" creationId="{22D1EB84-AA68-686A-A8A8-DF9CC45BF169}"/>
          </ac:picMkLst>
        </pc:picChg>
        <pc:cxnChg chg="add del mod ord topLvl">
          <ac:chgData name="Divita, Guy (NIH/CC/RMD) [C]" userId="2e175975-0190-43a0-8782-ba167ff2a726" providerId="ADAL" clId="{133F5E26-130F-4C05-8C95-8328BAD7DFB1}" dt="2024-08-22T19:19:58.428" v="332" actId="478"/>
          <ac:cxnSpMkLst>
            <pc:docMk/>
            <pc:sldMk cId="871301145" sldId="289"/>
            <ac:cxnSpMk id="7" creationId="{D32A638B-1911-8E53-D7B1-C97D8408CFF2}"/>
          </ac:cxnSpMkLst>
        </pc:cxnChg>
        <pc:cxnChg chg="add mod topLvl">
          <ac:chgData name="Divita, Guy (NIH/CC/RMD) [C]" userId="2e175975-0190-43a0-8782-ba167ff2a726" providerId="ADAL" clId="{133F5E26-130F-4C05-8C95-8328BAD7DFB1}" dt="2024-08-22T19:34:53.424" v="422" actId="14100"/>
          <ac:cxnSpMkLst>
            <pc:docMk/>
            <pc:sldMk cId="871301145" sldId="289"/>
            <ac:cxnSpMk id="8" creationId="{980E3681-6756-477C-C344-16C929A68BC4}"/>
          </ac:cxnSpMkLst>
        </pc:cxnChg>
        <pc:cxnChg chg="add del mod topLvl">
          <ac:chgData name="Divita, Guy (NIH/CC/RMD) [C]" userId="2e175975-0190-43a0-8782-ba167ff2a726" providerId="ADAL" clId="{133F5E26-130F-4C05-8C95-8328BAD7DFB1}" dt="2024-08-22T19:34:22.105" v="417" actId="478"/>
          <ac:cxnSpMkLst>
            <pc:docMk/>
            <pc:sldMk cId="871301145" sldId="289"/>
            <ac:cxnSpMk id="9" creationId="{F698CB6C-3F05-86F7-E1B8-C6AE78EF717D}"/>
          </ac:cxnSpMkLst>
        </pc:cxnChg>
        <pc:cxnChg chg="add del mod topLvl">
          <ac:chgData name="Divita, Guy (NIH/CC/RMD) [C]" userId="2e175975-0190-43a0-8782-ba167ff2a726" providerId="ADAL" clId="{133F5E26-130F-4C05-8C95-8328BAD7DFB1}" dt="2024-08-22T19:35:01.112" v="423" actId="478"/>
          <ac:cxnSpMkLst>
            <pc:docMk/>
            <pc:sldMk cId="871301145" sldId="289"/>
            <ac:cxnSpMk id="10" creationId="{2F8A3AF0-FB87-CB03-F815-8FB002559472}"/>
          </ac:cxnSpMkLst>
        </pc:cxnChg>
        <pc:cxnChg chg="add mod topLvl">
          <ac:chgData name="Divita, Guy (NIH/CC/RMD) [C]" userId="2e175975-0190-43a0-8782-ba167ff2a726" providerId="ADAL" clId="{133F5E26-130F-4C05-8C95-8328BAD7DFB1}" dt="2024-08-22T19:21:23.661" v="357" actId="1076"/>
          <ac:cxnSpMkLst>
            <pc:docMk/>
            <pc:sldMk cId="871301145" sldId="289"/>
            <ac:cxnSpMk id="11" creationId="{2CCFDB39-2D47-4E08-7B87-E602937732F5}"/>
          </ac:cxnSpMkLst>
        </pc:cxnChg>
        <pc:cxnChg chg="add mod topLvl">
          <ac:chgData name="Divita, Guy (NIH/CC/RMD) [C]" userId="2e175975-0190-43a0-8782-ba167ff2a726" providerId="ADAL" clId="{133F5E26-130F-4C05-8C95-8328BAD7DFB1}" dt="2024-08-22T19:20:56.388" v="354" actId="1076"/>
          <ac:cxnSpMkLst>
            <pc:docMk/>
            <pc:sldMk cId="871301145" sldId="289"/>
            <ac:cxnSpMk id="12" creationId="{E3DE2CBA-7167-B3A4-95BF-78934F7BA857}"/>
          </ac:cxnSpMkLst>
        </pc:cxnChg>
        <pc:cxnChg chg="add mod topLvl">
          <ac:chgData name="Divita, Guy (NIH/CC/RMD) [C]" userId="2e175975-0190-43a0-8782-ba167ff2a726" providerId="ADAL" clId="{133F5E26-130F-4C05-8C95-8328BAD7DFB1}" dt="2024-08-22T19:20:49.062" v="353" actId="1076"/>
          <ac:cxnSpMkLst>
            <pc:docMk/>
            <pc:sldMk cId="871301145" sldId="289"/>
            <ac:cxnSpMk id="13" creationId="{1BCAB8F8-0502-F014-D4B4-EF4F16BE43C1}"/>
          </ac:cxnSpMkLst>
        </pc:cxnChg>
        <pc:cxnChg chg="add mod">
          <ac:chgData name="Divita, Guy (NIH/CC/RMD) [C]" userId="2e175975-0190-43a0-8782-ba167ff2a726" providerId="ADAL" clId="{133F5E26-130F-4C05-8C95-8328BAD7DFB1}" dt="2024-08-23T15:32:52.557" v="489" actId="14100"/>
          <ac:cxnSpMkLst>
            <pc:docMk/>
            <pc:sldMk cId="871301145" sldId="289"/>
            <ac:cxnSpMk id="22" creationId="{790D9166-6E48-B65A-7FF2-19C7E6EF56D6}"/>
          </ac:cxnSpMkLst>
        </pc:cxnChg>
        <pc:cxnChg chg="add mod">
          <ac:chgData name="Divita, Guy (NIH/CC/RMD) [C]" userId="2e175975-0190-43a0-8782-ba167ff2a726" providerId="ADAL" clId="{133F5E26-130F-4C05-8C95-8328BAD7DFB1}" dt="2024-08-22T19:31:31.548" v="415" actId="208"/>
          <ac:cxnSpMkLst>
            <pc:docMk/>
            <pc:sldMk cId="871301145" sldId="289"/>
            <ac:cxnSpMk id="27" creationId="{D01EBC9D-0450-A42C-FC35-CF4ED9E8C9F7}"/>
          </ac:cxnSpMkLst>
        </pc:cxnChg>
        <pc:cxnChg chg="add mod">
          <ac:chgData name="Divita, Guy (NIH/CC/RMD) [C]" userId="2e175975-0190-43a0-8782-ba167ff2a726" providerId="ADAL" clId="{133F5E26-130F-4C05-8C95-8328BAD7DFB1}" dt="2024-08-22T19:31:26.881" v="414" actId="208"/>
          <ac:cxnSpMkLst>
            <pc:docMk/>
            <pc:sldMk cId="871301145" sldId="289"/>
            <ac:cxnSpMk id="32" creationId="{68FFD5F4-FEA0-20E9-908D-7DBD69EE216F}"/>
          </ac:cxnSpMkLst>
        </pc:cxnChg>
        <pc:cxnChg chg="add mod">
          <ac:chgData name="Divita, Guy (NIH/CC/RMD) [C]" userId="2e175975-0190-43a0-8782-ba167ff2a726" providerId="ADAL" clId="{133F5E26-130F-4C05-8C95-8328BAD7DFB1}" dt="2024-08-22T19:31:00.250" v="411" actId="208"/>
          <ac:cxnSpMkLst>
            <pc:docMk/>
            <pc:sldMk cId="871301145" sldId="289"/>
            <ac:cxnSpMk id="66" creationId="{147EB434-C6DD-B5B3-3B27-AB7C150C83B9}"/>
          </ac:cxnSpMkLst>
        </pc:cxnChg>
        <pc:cxnChg chg="add mod">
          <ac:chgData name="Divita, Guy (NIH/CC/RMD) [C]" userId="2e175975-0190-43a0-8782-ba167ff2a726" providerId="ADAL" clId="{133F5E26-130F-4C05-8C95-8328BAD7DFB1}" dt="2024-08-22T19:21:08.261" v="356" actId="1076"/>
          <ac:cxnSpMkLst>
            <pc:docMk/>
            <pc:sldMk cId="871301145" sldId="289"/>
            <ac:cxnSpMk id="72" creationId="{10B3485F-B1A9-0EF6-16EC-5D9672F3B581}"/>
          </ac:cxnSpMkLst>
        </pc:cxnChg>
        <pc:cxnChg chg="add mod">
          <ac:chgData name="Divita, Guy (NIH/CC/RMD) [C]" userId="2e175975-0190-43a0-8782-ba167ff2a726" providerId="ADAL" clId="{133F5E26-130F-4C05-8C95-8328BAD7DFB1}" dt="2024-08-22T19:23:09.466" v="363" actId="208"/>
          <ac:cxnSpMkLst>
            <pc:docMk/>
            <pc:sldMk cId="871301145" sldId="289"/>
            <ac:cxnSpMk id="73" creationId="{356BF55F-D39C-B69D-EC2B-3B5BC20720ED}"/>
          </ac:cxnSpMkLst>
        </pc:cxnChg>
        <pc:cxnChg chg="add mod">
          <ac:chgData name="Divita, Guy (NIH/CC/RMD) [C]" userId="2e175975-0190-43a0-8782-ba167ff2a726" providerId="ADAL" clId="{133F5E26-130F-4C05-8C95-8328BAD7DFB1}" dt="2024-08-22T19:34:34.504" v="419" actId="14100"/>
          <ac:cxnSpMkLst>
            <pc:docMk/>
            <pc:sldMk cId="871301145" sldId="289"/>
            <ac:cxnSpMk id="85" creationId="{88E04954-1116-F9E2-4408-14628CDD1DC9}"/>
          </ac:cxnSpMkLst>
        </pc:cxnChg>
        <pc:cxnChg chg="add mod">
          <ac:chgData name="Divita, Guy (NIH/CC/RMD) [C]" userId="2e175975-0190-43a0-8782-ba167ff2a726" providerId="ADAL" clId="{133F5E26-130F-4C05-8C95-8328BAD7DFB1}" dt="2024-08-22T19:38:39.467" v="488" actId="1076"/>
          <ac:cxnSpMkLst>
            <pc:docMk/>
            <pc:sldMk cId="871301145" sldId="289"/>
            <ac:cxnSpMk id="93" creationId="{F3D1C003-7051-6196-EE42-786A57976CD9}"/>
          </ac:cxnSpMkLst>
        </pc:cxnChg>
      </pc:sldChg>
    </pc:docChg>
  </pc:docChgLst>
  <pc:docChgLst>
    <pc:chgData name="Divita, Guy (NIH/CC/RMD) [C]" userId="2e175975-0190-43a0-8782-ba167ff2a726" providerId="ADAL" clId="{6702D8A0-7D8D-42E2-8C92-8DD4D0EFD108}"/>
    <pc:docChg chg="undo custSel modSld">
      <pc:chgData name="Divita, Guy (NIH/CC/RMD) [C]" userId="2e175975-0190-43a0-8782-ba167ff2a726" providerId="ADAL" clId="{6702D8A0-7D8D-42E2-8C92-8DD4D0EFD108}" dt="2024-06-14T16:09:39.938" v="1346" actId="20577"/>
      <pc:docMkLst>
        <pc:docMk/>
      </pc:docMkLst>
      <pc:sldChg chg="modSp mod">
        <pc:chgData name="Divita, Guy (NIH/CC/RMD) [C]" userId="2e175975-0190-43a0-8782-ba167ff2a726" providerId="ADAL" clId="{6702D8A0-7D8D-42E2-8C92-8DD4D0EFD108}" dt="2024-06-14T16:09:39.938" v="1346" actId="20577"/>
        <pc:sldMkLst>
          <pc:docMk/>
          <pc:sldMk cId="1058196081" sldId="256"/>
        </pc:sldMkLst>
        <pc:spChg chg="mod">
          <ac:chgData name="Divita, Guy (NIH/CC/RMD) [C]" userId="2e175975-0190-43a0-8782-ba167ff2a726" providerId="ADAL" clId="{6702D8A0-7D8D-42E2-8C92-8DD4D0EFD108}" dt="2024-06-14T16:09:39.938" v="1346" actId="20577"/>
          <ac:spMkLst>
            <pc:docMk/>
            <pc:sldMk cId="1058196081" sldId="256"/>
            <ac:spMk id="3" creationId="{E29A7889-8BF8-9C91-1F17-EA5104579839}"/>
          </ac:spMkLst>
        </pc:spChg>
      </pc:sldChg>
      <pc:sldChg chg="addSp delSp modSp mod">
        <pc:chgData name="Divita, Guy (NIH/CC/RMD) [C]" userId="2e175975-0190-43a0-8782-ba167ff2a726" providerId="ADAL" clId="{6702D8A0-7D8D-42E2-8C92-8DD4D0EFD108}" dt="2024-06-14T16:09:18.579" v="1323" actId="1076"/>
        <pc:sldMkLst>
          <pc:docMk/>
          <pc:sldMk cId="2947312743" sldId="283"/>
        </pc:sldMkLst>
        <pc:spChg chg="add mod">
          <ac:chgData name="Divita, Guy (NIH/CC/RMD) [C]" userId="2e175975-0190-43a0-8782-ba167ff2a726" providerId="ADAL" clId="{6702D8A0-7D8D-42E2-8C92-8DD4D0EFD108}" dt="2024-06-14T15:48:45.011" v="881" actId="1076"/>
          <ac:spMkLst>
            <pc:docMk/>
            <pc:sldMk cId="2947312743" sldId="283"/>
            <ac:spMk id="2" creationId="{107AF8A7-536D-0101-6190-3EE21C889987}"/>
          </ac:spMkLst>
        </pc:spChg>
        <pc:spChg chg="add del mod">
          <ac:chgData name="Divita, Guy (NIH/CC/RMD) [C]" userId="2e175975-0190-43a0-8782-ba167ff2a726" providerId="ADAL" clId="{6702D8A0-7D8D-42E2-8C92-8DD4D0EFD108}" dt="2024-03-13T14:46:52.353" v="35" actId="478"/>
          <ac:spMkLst>
            <pc:docMk/>
            <pc:sldMk cId="2947312743" sldId="283"/>
            <ac:spMk id="3" creationId="{D521F754-41A2-7BD0-F548-0395BB063E30}"/>
          </ac:spMkLst>
        </pc:spChg>
        <pc:spChg chg="add mod">
          <ac:chgData name="Divita, Guy (NIH/CC/RMD) [C]" userId="2e175975-0190-43a0-8782-ba167ff2a726" providerId="ADAL" clId="{6702D8A0-7D8D-42E2-8C92-8DD4D0EFD108}" dt="2024-06-14T16:05:25.370" v="1289" actId="14100"/>
          <ac:spMkLst>
            <pc:docMk/>
            <pc:sldMk cId="2947312743" sldId="283"/>
            <ac:spMk id="12" creationId="{5157D7BB-904A-B850-3329-493B073B32D0}"/>
          </ac:spMkLst>
        </pc:spChg>
        <pc:spChg chg="mod">
          <ac:chgData name="Divita, Guy (NIH/CC/RMD) [C]" userId="2e175975-0190-43a0-8782-ba167ff2a726" providerId="ADAL" clId="{6702D8A0-7D8D-42E2-8C92-8DD4D0EFD108}" dt="2024-06-14T15:47:29.182" v="848" actId="1035"/>
          <ac:spMkLst>
            <pc:docMk/>
            <pc:sldMk cId="2947312743" sldId="283"/>
            <ac:spMk id="14" creationId="{38F9EB77-B5D1-BCBB-9A9A-DA8D160DE8DA}"/>
          </ac:spMkLst>
        </pc:spChg>
        <pc:spChg chg="mod">
          <ac:chgData name="Divita, Guy (NIH/CC/RMD) [C]" userId="2e175975-0190-43a0-8782-ba167ff2a726" providerId="ADAL" clId="{6702D8A0-7D8D-42E2-8C92-8DD4D0EFD108}" dt="2024-06-14T16:07:56.570" v="1311" actId="1076"/>
          <ac:spMkLst>
            <pc:docMk/>
            <pc:sldMk cId="2947312743" sldId="283"/>
            <ac:spMk id="15" creationId="{4DC72785-CAF2-AFE2-EA7B-7BBFF0DC768C}"/>
          </ac:spMkLst>
        </pc:spChg>
        <pc:spChg chg="mod">
          <ac:chgData name="Divita, Guy (NIH/CC/RMD) [C]" userId="2e175975-0190-43a0-8782-ba167ff2a726" providerId="ADAL" clId="{6702D8A0-7D8D-42E2-8C92-8DD4D0EFD108}" dt="2024-06-14T15:47:29.182" v="848" actId="1035"/>
          <ac:spMkLst>
            <pc:docMk/>
            <pc:sldMk cId="2947312743" sldId="283"/>
            <ac:spMk id="16" creationId="{6F0C4C34-CE33-2622-8C0F-6B1FF956BFB9}"/>
          </ac:spMkLst>
        </pc:spChg>
        <pc:spChg chg="add del mod">
          <ac:chgData name="Divita, Guy (NIH/CC/RMD) [C]" userId="2e175975-0190-43a0-8782-ba167ff2a726" providerId="ADAL" clId="{6702D8A0-7D8D-42E2-8C92-8DD4D0EFD108}" dt="2024-06-14T15:38:18.405" v="611" actId="478"/>
          <ac:spMkLst>
            <pc:docMk/>
            <pc:sldMk cId="2947312743" sldId="283"/>
            <ac:spMk id="20" creationId="{92069EC3-3A73-8858-C1AE-1C461BE6744C}"/>
          </ac:spMkLst>
        </pc:spChg>
        <pc:spChg chg="mod">
          <ac:chgData name="Divita, Guy (NIH/CC/RMD) [C]" userId="2e175975-0190-43a0-8782-ba167ff2a726" providerId="ADAL" clId="{6702D8A0-7D8D-42E2-8C92-8DD4D0EFD108}" dt="2024-06-14T15:48:14.749" v="879" actId="1035"/>
          <ac:spMkLst>
            <pc:docMk/>
            <pc:sldMk cId="2947312743" sldId="283"/>
            <ac:spMk id="21" creationId="{85D2ED1E-3881-D17F-1099-4AA78BA23ED6}"/>
          </ac:spMkLst>
        </pc:spChg>
        <pc:spChg chg="mod">
          <ac:chgData name="Divita, Guy (NIH/CC/RMD) [C]" userId="2e175975-0190-43a0-8782-ba167ff2a726" providerId="ADAL" clId="{6702D8A0-7D8D-42E2-8C92-8DD4D0EFD108}" dt="2024-06-14T15:50:32.275" v="888" actId="20577"/>
          <ac:spMkLst>
            <pc:docMk/>
            <pc:sldMk cId="2947312743" sldId="283"/>
            <ac:spMk id="22" creationId="{32E3B8FA-3999-F0A9-2F87-A38FE545E2C3}"/>
          </ac:spMkLst>
        </pc:spChg>
        <pc:spChg chg="add mod">
          <ac:chgData name="Divita, Guy (NIH/CC/RMD) [C]" userId="2e175975-0190-43a0-8782-ba167ff2a726" providerId="ADAL" clId="{6702D8A0-7D8D-42E2-8C92-8DD4D0EFD108}" dt="2024-06-14T15:30:19.515" v="440"/>
          <ac:spMkLst>
            <pc:docMk/>
            <pc:sldMk cId="2947312743" sldId="283"/>
            <ac:spMk id="24" creationId="{68BA8969-D3C3-7A23-DEC1-639396CC35F4}"/>
          </ac:spMkLst>
        </pc:spChg>
        <pc:spChg chg="add del mod">
          <ac:chgData name="Divita, Guy (NIH/CC/RMD) [C]" userId="2e175975-0190-43a0-8782-ba167ff2a726" providerId="ADAL" clId="{6702D8A0-7D8D-42E2-8C92-8DD4D0EFD108}" dt="2024-03-13T14:55:51.641" v="128"/>
          <ac:spMkLst>
            <pc:docMk/>
            <pc:sldMk cId="2947312743" sldId="283"/>
            <ac:spMk id="24" creationId="{87516191-0122-69B3-935C-720807B387D4}"/>
          </ac:spMkLst>
        </pc:spChg>
        <pc:spChg chg="add mod">
          <ac:chgData name="Divita, Guy (NIH/CC/RMD) [C]" userId="2e175975-0190-43a0-8782-ba167ff2a726" providerId="ADAL" clId="{6702D8A0-7D8D-42E2-8C92-8DD4D0EFD108}" dt="2024-06-14T15:30:30.427" v="441"/>
          <ac:spMkLst>
            <pc:docMk/>
            <pc:sldMk cId="2947312743" sldId="283"/>
            <ac:spMk id="26" creationId="{1A7F04FB-FC78-9EB7-CB3A-2DF1BFCB519B}"/>
          </ac:spMkLst>
        </pc:spChg>
        <pc:spChg chg="add mod">
          <ac:chgData name="Divita, Guy (NIH/CC/RMD) [C]" userId="2e175975-0190-43a0-8782-ba167ff2a726" providerId="ADAL" clId="{6702D8A0-7D8D-42E2-8C92-8DD4D0EFD108}" dt="2024-06-14T15:30:45.001" v="443" actId="1076"/>
          <ac:spMkLst>
            <pc:docMk/>
            <pc:sldMk cId="2947312743" sldId="283"/>
            <ac:spMk id="27" creationId="{DFD92E01-9F15-D153-91DB-57C65D0CD94F}"/>
          </ac:spMkLst>
        </pc:spChg>
        <pc:spChg chg="add mod">
          <ac:chgData name="Divita, Guy (NIH/CC/RMD) [C]" userId="2e175975-0190-43a0-8782-ba167ff2a726" providerId="ADAL" clId="{6702D8A0-7D8D-42E2-8C92-8DD4D0EFD108}" dt="2024-06-14T15:50:38.708" v="892" actId="20577"/>
          <ac:spMkLst>
            <pc:docMk/>
            <pc:sldMk cId="2947312743" sldId="283"/>
            <ac:spMk id="28" creationId="{53287B9A-87D4-6DA4-7B02-E27839DC142E}"/>
          </ac:spMkLst>
        </pc:spChg>
        <pc:spChg chg="add del mod">
          <ac:chgData name="Divita, Guy (NIH/CC/RMD) [C]" userId="2e175975-0190-43a0-8782-ba167ff2a726" providerId="ADAL" clId="{6702D8A0-7D8D-42E2-8C92-8DD4D0EFD108}" dt="2024-03-13T16:19:30.458" v="218" actId="478"/>
          <ac:spMkLst>
            <pc:docMk/>
            <pc:sldMk cId="2947312743" sldId="283"/>
            <ac:spMk id="28" creationId="{E371A288-DC9C-C194-1727-97101938EE0F}"/>
          </ac:spMkLst>
        </pc:spChg>
        <pc:spChg chg="add del">
          <ac:chgData name="Divita, Guy (NIH/CC/RMD) [C]" userId="2e175975-0190-43a0-8782-ba167ff2a726" providerId="ADAL" clId="{6702D8A0-7D8D-42E2-8C92-8DD4D0EFD108}" dt="2024-03-13T16:28:17.770" v="413" actId="478"/>
          <ac:spMkLst>
            <pc:docMk/>
            <pc:sldMk cId="2947312743" sldId="283"/>
            <ac:spMk id="29" creationId="{E73466BA-D6ED-821A-2367-20AE36A52A3E}"/>
          </ac:spMkLst>
        </pc:spChg>
        <pc:spChg chg="add del">
          <ac:chgData name="Divita, Guy (NIH/CC/RMD) [C]" userId="2e175975-0190-43a0-8782-ba167ff2a726" providerId="ADAL" clId="{6702D8A0-7D8D-42E2-8C92-8DD4D0EFD108}" dt="2024-03-13T16:28:18.874" v="414" actId="478"/>
          <ac:spMkLst>
            <pc:docMk/>
            <pc:sldMk cId="2947312743" sldId="283"/>
            <ac:spMk id="31" creationId="{45F8D79B-A57E-6F39-672B-8E49520D7B11}"/>
          </ac:spMkLst>
        </pc:spChg>
        <pc:spChg chg="mod">
          <ac:chgData name="Divita, Guy (NIH/CC/RMD) [C]" userId="2e175975-0190-43a0-8782-ba167ff2a726" providerId="ADAL" clId="{6702D8A0-7D8D-42E2-8C92-8DD4D0EFD108}" dt="2024-06-14T16:09:01.606" v="1321" actId="1076"/>
          <ac:spMkLst>
            <pc:docMk/>
            <pc:sldMk cId="2947312743" sldId="283"/>
            <ac:spMk id="35" creationId="{4556E762-3A7C-5983-D856-447639985494}"/>
          </ac:spMkLst>
        </pc:spChg>
        <pc:spChg chg="add mod">
          <ac:chgData name="Divita, Guy (NIH/CC/RMD) [C]" userId="2e175975-0190-43a0-8782-ba167ff2a726" providerId="ADAL" clId="{6702D8A0-7D8D-42E2-8C92-8DD4D0EFD108}" dt="2024-06-14T15:36:35.306" v="588"/>
          <ac:spMkLst>
            <pc:docMk/>
            <pc:sldMk cId="2947312743" sldId="283"/>
            <ac:spMk id="41" creationId="{A3A5ED45-54F9-7809-EAB9-97387A583B2D}"/>
          </ac:spMkLst>
        </pc:spChg>
        <pc:spChg chg="add del mod">
          <ac:chgData name="Divita, Guy (NIH/CC/RMD) [C]" userId="2e175975-0190-43a0-8782-ba167ff2a726" providerId="ADAL" clId="{6702D8A0-7D8D-42E2-8C92-8DD4D0EFD108}" dt="2024-06-14T15:36:51.349" v="591" actId="478"/>
          <ac:spMkLst>
            <pc:docMk/>
            <pc:sldMk cId="2947312743" sldId="283"/>
            <ac:spMk id="42" creationId="{B0BF9422-E882-83D7-3035-B0DD8C47DC07}"/>
          </ac:spMkLst>
        </pc:spChg>
        <pc:spChg chg="add mod">
          <ac:chgData name="Divita, Guy (NIH/CC/RMD) [C]" userId="2e175975-0190-43a0-8782-ba167ff2a726" providerId="ADAL" clId="{6702D8A0-7D8D-42E2-8C92-8DD4D0EFD108}" dt="2024-06-14T15:46:51.190" v="774" actId="688"/>
          <ac:spMkLst>
            <pc:docMk/>
            <pc:sldMk cId="2947312743" sldId="283"/>
            <ac:spMk id="52" creationId="{9CEA3113-2B7F-44E1-BEB8-A716AA933E8B}"/>
          </ac:spMkLst>
        </pc:spChg>
        <pc:spChg chg="add mod">
          <ac:chgData name="Divita, Guy (NIH/CC/RMD) [C]" userId="2e175975-0190-43a0-8782-ba167ff2a726" providerId="ADAL" clId="{6702D8A0-7D8D-42E2-8C92-8DD4D0EFD108}" dt="2024-03-13T16:21:31.840" v="241" actId="1035"/>
          <ac:spMkLst>
            <pc:docMk/>
            <pc:sldMk cId="2947312743" sldId="283"/>
            <ac:spMk id="53" creationId="{31C53023-0B25-F124-7EF2-C0BC4B364E29}"/>
          </ac:spMkLst>
        </pc:spChg>
        <pc:spChg chg="add mod">
          <ac:chgData name="Divita, Guy (NIH/CC/RMD) [C]" userId="2e175975-0190-43a0-8782-ba167ff2a726" providerId="ADAL" clId="{6702D8A0-7D8D-42E2-8C92-8DD4D0EFD108}" dt="2024-03-13T16:25:11.327" v="331"/>
          <ac:spMkLst>
            <pc:docMk/>
            <pc:sldMk cId="2947312743" sldId="283"/>
            <ac:spMk id="58" creationId="{14162D39-6B8D-87DB-A7CD-3CE5A367C559}"/>
          </ac:spMkLst>
        </pc:spChg>
        <pc:spChg chg="add del mod">
          <ac:chgData name="Divita, Guy (NIH/CC/RMD) [C]" userId="2e175975-0190-43a0-8782-ba167ff2a726" providerId="ADAL" clId="{6702D8A0-7D8D-42E2-8C92-8DD4D0EFD108}" dt="2024-06-14T15:34:40.965" v="477" actId="478"/>
          <ac:spMkLst>
            <pc:docMk/>
            <pc:sldMk cId="2947312743" sldId="283"/>
            <ac:spMk id="61" creationId="{567CF6A3-8433-0493-0E94-11B7EEC500C8}"/>
          </ac:spMkLst>
        </pc:spChg>
        <pc:spChg chg="mod">
          <ac:chgData name="Divita, Guy (NIH/CC/RMD) [C]" userId="2e175975-0190-43a0-8782-ba167ff2a726" providerId="ADAL" clId="{6702D8A0-7D8D-42E2-8C92-8DD4D0EFD108}" dt="2024-03-13T16:19:09.368" v="208" actId="1037"/>
          <ac:spMkLst>
            <pc:docMk/>
            <pc:sldMk cId="2947312743" sldId="283"/>
            <ac:spMk id="64" creationId="{53AE49D6-2816-7687-58C8-FF8580485611}"/>
          </ac:spMkLst>
        </pc:spChg>
        <pc:spChg chg="mod">
          <ac:chgData name="Divita, Guy (NIH/CC/RMD) [C]" userId="2e175975-0190-43a0-8782-ba167ff2a726" providerId="ADAL" clId="{6702D8A0-7D8D-42E2-8C92-8DD4D0EFD108}" dt="2024-03-13T16:19:15.627" v="215" actId="20577"/>
          <ac:spMkLst>
            <pc:docMk/>
            <pc:sldMk cId="2947312743" sldId="283"/>
            <ac:spMk id="67" creationId="{4B4692F2-8561-6E01-4ACA-936D862BBB87}"/>
          </ac:spMkLst>
        </pc:spChg>
        <pc:spChg chg="mod">
          <ac:chgData name="Divita, Guy (NIH/CC/RMD) [C]" userId="2e175975-0190-43a0-8782-ba167ff2a726" providerId="ADAL" clId="{6702D8A0-7D8D-42E2-8C92-8DD4D0EFD108}" dt="2024-06-14T15:48:14.749" v="879" actId="1035"/>
          <ac:spMkLst>
            <pc:docMk/>
            <pc:sldMk cId="2947312743" sldId="283"/>
            <ac:spMk id="68" creationId="{27730B68-3625-5D5C-D73D-BA21FF5534FC}"/>
          </ac:spMkLst>
        </pc:spChg>
        <pc:spChg chg="mod">
          <ac:chgData name="Divita, Guy (NIH/CC/RMD) [C]" userId="2e175975-0190-43a0-8782-ba167ff2a726" providerId="ADAL" clId="{6702D8A0-7D8D-42E2-8C92-8DD4D0EFD108}" dt="2024-06-14T15:54:14.387" v="1049" actId="20577"/>
          <ac:spMkLst>
            <pc:docMk/>
            <pc:sldMk cId="2947312743" sldId="283"/>
            <ac:spMk id="73" creationId="{7AB56A47-F9F8-F885-1A67-12AFF74D4AAB}"/>
          </ac:spMkLst>
        </pc:spChg>
        <pc:spChg chg="mod">
          <ac:chgData name="Divita, Guy (NIH/CC/RMD) [C]" userId="2e175975-0190-43a0-8782-ba167ff2a726" providerId="ADAL" clId="{6702D8A0-7D8D-42E2-8C92-8DD4D0EFD108}" dt="2024-06-14T15:56:06.363" v="1133" actId="14100"/>
          <ac:spMkLst>
            <pc:docMk/>
            <pc:sldMk cId="2947312743" sldId="283"/>
            <ac:spMk id="77" creationId="{929AF2F8-688E-2C24-1288-19F0CFF67CA0}"/>
          </ac:spMkLst>
        </pc:spChg>
        <pc:spChg chg="mod">
          <ac:chgData name="Divita, Guy (NIH/CC/RMD) [C]" userId="2e175975-0190-43a0-8782-ba167ff2a726" providerId="ADAL" clId="{6702D8A0-7D8D-42E2-8C92-8DD4D0EFD108}" dt="2024-06-14T15:42:35.773" v="740" actId="1037"/>
          <ac:spMkLst>
            <pc:docMk/>
            <pc:sldMk cId="2947312743" sldId="283"/>
            <ac:spMk id="78" creationId="{CCC8990F-7994-EB17-308A-B9AD8C99F5A2}"/>
          </ac:spMkLst>
        </pc:spChg>
        <pc:spChg chg="mod">
          <ac:chgData name="Divita, Guy (NIH/CC/RMD) [C]" userId="2e175975-0190-43a0-8782-ba167ff2a726" providerId="ADAL" clId="{6702D8A0-7D8D-42E2-8C92-8DD4D0EFD108}" dt="2024-06-14T15:42:35.773" v="740" actId="1037"/>
          <ac:spMkLst>
            <pc:docMk/>
            <pc:sldMk cId="2947312743" sldId="283"/>
            <ac:spMk id="84" creationId="{444BF181-804D-5FB8-DC74-37C29A0C402B}"/>
          </ac:spMkLst>
        </pc:spChg>
        <pc:spChg chg="mod">
          <ac:chgData name="Divita, Guy (NIH/CC/RMD) [C]" userId="2e175975-0190-43a0-8782-ba167ff2a726" providerId="ADAL" clId="{6702D8A0-7D8D-42E2-8C92-8DD4D0EFD108}" dt="2024-06-14T15:42:35.773" v="740" actId="1037"/>
          <ac:spMkLst>
            <pc:docMk/>
            <pc:sldMk cId="2947312743" sldId="283"/>
            <ac:spMk id="86" creationId="{86ECEF7D-6C1A-BB7C-26EB-646C86D8D10C}"/>
          </ac:spMkLst>
        </pc:spChg>
        <pc:spChg chg="mod">
          <ac:chgData name="Divita, Guy (NIH/CC/RMD) [C]" userId="2e175975-0190-43a0-8782-ba167ff2a726" providerId="ADAL" clId="{6702D8A0-7D8D-42E2-8C92-8DD4D0EFD108}" dt="2024-06-14T16:03:39.062" v="1281" actId="1076"/>
          <ac:spMkLst>
            <pc:docMk/>
            <pc:sldMk cId="2947312743" sldId="283"/>
            <ac:spMk id="87" creationId="{5B375F7C-BEFB-40E7-AB7B-9D253C7EEF3E}"/>
          </ac:spMkLst>
        </pc:spChg>
        <pc:spChg chg="mod">
          <ac:chgData name="Divita, Guy (NIH/CC/RMD) [C]" userId="2e175975-0190-43a0-8782-ba167ff2a726" providerId="ADAL" clId="{6702D8A0-7D8D-42E2-8C92-8DD4D0EFD108}" dt="2024-06-14T15:54:00.947" v="1045" actId="20577"/>
          <ac:spMkLst>
            <pc:docMk/>
            <pc:sldMk cId="2947312743" sldId="283"/>
            <ac:spMk id="96" creationId="{55A12EDD-D913-FC0C-A06B-70CC91B30C6A}"/>
          </ac:spMkLst>
        </pc:spChg>
        <pc:spChg chg="mod">
          <ac:chgData name="Divita, Guy (NIH/CC/RMD) [C]" userId="2e175975-0190-43a0-8782-ba167ff2a726" providerId="ADAL" clId="{6702D8A0-7D8D-42E2-8C92-8DD4D0EFD108}" dt="2024-06-14T15:48:14.749" v="879" actId="1035"/>
          <ac:spMkLst>
            <pc:docMk/>
            <pc:sldMk cId="2947312743" sldId="283"/>
            <ac:spMk id="101" creationId="{2F110723-FF7B-62DF-1BF5-88BE8ECFEF47}"/>
          </ac:spMkLst>
        </pc:spChg>
        <pc:spChg chg="mod">
          <ac:chgData name="Divita, Guy (NIH/CC/RMD) [C]" userId="2e175975-0190-43a0-8782-ba167ff2a726" providerId="ADAL" clId="{6702D8A0-7D8D-42E2-8C92-8DD4D0EFD108}" dt="2024-06-14T15:54:19.539" v="1053" actId="20577"/>
          <ac:spMkLst>
            <pc:docMk/>
            <pc:sldMk cId="2947312743" sldId="283"/>
            <ac:spMk id="151" creationId="{DEBF8E5C-DB1E-1158-28D6-3C78FCB10B00}"/>
          </ac:spMkLst>
        </pc:spChg>
        <pc:spChg chg="mod topLvl">
          <ac:chgData name="Divita, Guy (NIH/CC/RMD) [C]" userId="2e175975-0190-43a0-8782-ba167ff2a726" providerId="ADAL" clId="{6702D8A0-7D8D-42E2-8C92-8DD4D0EFD108}" dt="2024-06-14T16:02:04.141" v="1266" actId="164"/>
          <ac:spMkLst>
            <pc:docMk/>
            <pc:sldMk cId="2947312743" sldId="283"/>
            <ac:spMk id="156" creationId="{1F756DA1-9657-E9A7-A29C-327091F822E9}"/>
          </ac:spMkLst>
        </pc:spChg>
        <pc:spChg chg="mod">
          <ac:chgData name="Divita, Guy (NIH/CC/RMD) [C]" userId="2e175975-0190-43a0-8782-ba167ff2a726" providerId="ADAL" clId="{6702D8A0-7D8D-42E2-8C92-8DD4D0EFD108}" dt="2024-06-14T15:54:40.803" v="1075" actId="20577"/>
          <ac:spMkLst>
            <pc:docMk/>
            <pc:sldMk cId="2947312743" sldId="283"/>
            <ac:spMk id="171" creationId="{802E10D9-462D-40B4-6208-05E7C2CCCDA1}"/>
          </ac:spMkLst>
        </pc:spChg>
        <pc:spChg chg="mod topLvl">
          <ac:chgData name="Divita, Guy (NIH/CC/RMD) [C]" userId="2e175975-0190-43a0-8782-ba167ff2a726" providerId="ADAL" clId="{6702D8A0-7D8D-42E2-8C92-8DD4D0EFD108}" dt="2024-06-14T15:36:03.112" v="586" actId="14100"/>
          <ac:spMkLst>
            <pc:docMk/>
            <pc:sldMk cId="2947312743" sldId="283"/>
            <ac:spMk id="182" creationId="{B365D9B5-59D0-A9F6-76D8-8AACFE9EFB6E}"/>
          </ac:spMkLst>
        </pc:spChg>
        <pc:spChg chg="mod topLvl">
          <ac:chgData name="Divita, Guy (NIH/CC/RMD) [C]" userId="2e175975-0190-43a0-8782-ba167ff2a726" providerId="ADAL" clId="{6702D8A0-7D8D-42E2-8C92-8DD4D0EFD108}" dt="2024-06-14T15:35:54.823" v="585" actId="14100"/>
          <ac:spMkLst>
            <pc:docMk/>
            <pc:sldMk cId="2947312743" sldId="283"/>
            <ac:spMk id="183" creationId="{B211CD66-B72E-996A-3E05-70154ADD1DAF}"/>
          </ac:spMkLst>
        </pc:spChg>
        <pc:spChg chg="mod topLvl">
          <ac:chgData name="Divita, Guy (NIH/CC/RMD) [C]" userId="2e175975-0190-43a0-8782-ba167ff2a726" providerId="ADAL" clId="{6702D8A0-7D8D-42E2-8C92-8DD4D0EFD108}" dt="2024-06-14T15:35:17.438" v="550" actId="14100"/>
          <ac:spMkLst>
            <pc:docMk/>
            <pc:sldMk cId="2947312743" sldId="283"/>
            <ac:spMk id="184" creationId="{1AC31318-5557-0965-1530-0B50E481AAD8}"/>
          </ac:spMkLst>
        </pc:spChg>
        <pc:spChg chg="mod topLvl">
          <ac:chgData name="Divita, Guy (NIH/CC/RMD) [C]" userId="2e175975-0190-43a0-8782-ba167ff2a726" providerId="ADAL" clId="{6702D8A0-7D8D-42E2-8C92-8DD4D0EFD108}" dt="2024-06-14T15:35:47.582" v="584" actId="1036"/>
          <ac:spMkLst>
            <pc:docMk/>
            <pc:sldMk cId="2947312743" sldId="283"/>
            <ac:spMk id="185" creationId="{C0E4E554-C213-1B4B-DE1B-7042E0A2C268}"/>
          </ac:spMkLst>
        </pc:spChg>
        <pc:spChg chg="mod">
          <ac:chgData name="Divita, Guy (NIH/CC/RMD) [C]" userId="2e175975-0190-43a0-8782-ba167ff2a726" providerId="ADAL" clId="{6702D8A0-7D8D-42E2-8C92-8DD4D0EFD108}" dt="2024-06-14T15:54:57.827" v="1077" actId="1076"/>
          <ac:spMkLst>
            <pc:docMk/>
            <pc:sldMk cId="2947312743" sldId="283"/>
            <ac:spMk id="202" creationId="{A54036EB-75DE-AC90-BE84-E1BA90E1D8E6}"/>
          </ac:spMkLst>
        </pc:spChg>
        <pc:spChg chg="mod">
          <ac:chgData name="Divita, Guy (NIH/CC/RMD) [C]" userId="2e175975-0190-43a0-8782-ba167ff2a726" providerId="ADAL" clId="{6702D8A0-7D8D-42E2-8C92-8DD4D0EFD108}" dt="2024-06-14T15:51:30.115" v="963" actId="20577"/>
          <ac:spMkLst>
            <pc:docMk/>
            <pc:sldMk cId="2947312743" sldId="283"/>
            <ac:spMk id="220" creationId="{620B43DC-E179-BE79-3519-839515775880}"/>
          </ac:spMkLst>
        </pc:spChg>
        <pc:spChg chg="mod">
          <ac:chgData name="Divita, Guy (NIH/CC/RMD) [C]" userId="2e175975-0190-43a0-8782-ba167ff2a726" providerId="ADAL" clId="{6702D8A0-7D8D-42E2-8C92-8DD4D0EFD108}" dt="2024-03-13T16:22:35.561" v="277" actId="404"/>
          <ac:spMkLst>
            <pc:docMk/>
            <pc:sldMk cId="2947312743" sldId="283"/>
            <ac:spMk id="224" creationId="{BE476D39-6B88-1641-A9A9-F0C1FE4549CC}"/>
          </ac:spMkLst>
        </pc:spChg>
        <pc:spChg chg="mod">
          <ac:chgData name="Divita, Guy (NIH/CC/RMD) [C]" userId="2e175975-0190-43a0-8782-ba167ff2a726" providerId="ADAL" clId="{6702D8A0-7D8D-42E2-8C92-8DD4D0EFD108}" dt="2024-06-14T15:36:04.760" v="587" actId="1076"/>
          <ac:spMkLst>
            <pc:docMk/>
            <pc:sldMk cId="2947312743" sldId="283"/>
            <ac:spMk id="225" creationId="{EAD0804E-7DEB-F5D5-8516-76561EC0912E}"/>
          </ac:spMkLst>
        </pc:spChg>
        <pc:spChg chg="mod">
          <ac:chgData name="Divita, Guy (NIH/CC/RMD) [C]" userId="2e175975-0190-43a0-8782-ba167ff2a726" providerId="ADAL" clId="{6702D8A0-7D8D-42E2-8C92-8DD4D0EFD108}" dt="2024-06-14T16:04:48.778" v="1286" actId="1076"/>
          <ac:spMkLst>
            <pc:docMk/>
            <pc:sldMk cId="2947312743" sldId="283"/>
            <ac:spMk id="236" creationId="{A85A7DD9-C059-C8E6-1406-D7BB5340BCD6}"/>
          </ac:spMkLst>
        </pc:spChg>
        <pc:spChg chg="mod">
          <ac:chgData name="Divita, Guy (NIH/CC/RMD) [C]" userId="2e175975-0190-43a0-8782-ba167ff2a726" providerId="ADAL" clId="{6702D8A0-7D8D-42E2-8C92-8DD4D0EFD108}" dt="2024-06-14T16:09:18.579" v="1323" actId="1076"/>
          <ac:spMkLst>
            <pc:docMk/>
            <pc:sldMk cId="2947312743" sldId="283"/>
            <ac:spMk id="262" creationId="{FB2FF213-EA22-532B-3BC8-3EDB6358956F}"/>
          </ac:spMkLst>
        </pc:spChg>
        <pc:spChg chg="mod">
          <ac:chgData name="Divita, Guy (NIH/CC/RMD) [C]" userId="2e175975-0190-43a0-8782-ba167ff2a726" providerId="ADAL" clId="{6702D8A0-7D8D-42E2-8C92-8DD4D0EFD108}" dt="2024-06-14T15:42:35.773" v="740" actId="1037"/>
          <ac:spMkLst>
            <pc:docMk/>
            <pc:sldMk cId="2947312743" sldId="283"/>
            <ac:spMk id="267" creationId="{1D732A49-E8B4-CEEF-F34B-92F6AEC555C5}"/>
          </ac:spMkLst>
        </pc:spChg>
        <pc:spChg chg="mod">
          <ac:chgData name="Divita, Guy (NIH/CC/RMD) [C]" userId="2e175975-0190-43a0-8782-ba167ff2a726" providerId="ADAL" clId="{6702D8A0-7D8D-42E2-8C92-8DD4D0EFD108}" dt="2024-06-14T16:07:31.760" v="1308" actId="688"/>
          <ac:spMkLst>
            <pc:docMk/>
            <pc:sldMk cId="2947312743" sldId="283"/>
            <ac:spMk id="273" creationId="{E877B115-7902-3E25-F6E8-E463CB70BA1D}"/>
          </ac:spMkLst>
        </pc:spChg>
        <pc:spChg chg="del">
          <ac:chgData name="Divita, Guy (NIH/CC/RMD) [C]" userId="2e175975-0190-43a0-8782-ba167ff2a726" providerId="ADAL" clId="{6702D8A0-7D8D-42E2-8C92-8DD4D0EFD108}" dt="2024-06-14T15:28:22.896" v="416" actId="478"/>
          <ac:spMkLst>
            <pc:docMk/>
            <pc:sldMk cId="2947312743" sldId="283"/>
            <ac:spMk id="298" creationId="{3E543245-963C-FDBA-002F-44220A739A71}"/>
          </ac:spMkLst>
        </pc:spChg>
        <pc:spChg chg="del">
          <ac:chgData name="Divita, Guy (NIH/CC/RMD) [C]" userId="2e175975-0190-43a0-8782-ba167ff2a726" providerId="ADAL" clId="{6702D8A0-7D8D-42E2-8C92-8DD4D0EFD108}" dt="2024-06-14T15:30:14.503" v="439" actId="478"/>
          <ac:spMkLst>
            <pc:docMk/>
            <pc:sldMk cId="2947312743" sldId="283"/>
            <ac:spMk id="305" creationId="{926AAFE9-5142-B09F-4249-112FF21FCE75}"/>
          </ac:spMkLst>
        </pc:spChg>
        <pc:spChg chg="mod">
          <ac:chgData name="Divita, Guy (NIH/CC/RMD) [C]" userId="2e175975-0190-43a0-8782-ba167ff2a726" providerId="ADAL" clId="{6702D8A0-7D8D-42E2-8C92-8DD4D0EFD108}" dt="2024-06-14T16:04:36.785" v="1284" actId="1076"/>
          <ac:spMkLst>
            <pc:docMk/>
            <pc:sldMk cId="2947312743" sldId="283"/>
            <ac:spMk id="311" creationId="{7534BF5D-7EF5-6847-98CD-406000C2C869}"/>
          </ac:spMkLst>
        </pc:spChg>
        <pc:spChg chg="mod">
          <ac:chgData name="Divita, Guy (NIH/CC/RMD) [C]" userId="2e175975-0190-43a0-8782-ba167ff2a726" providerId="ADAL" clId="{6702D8A0-7D8D-42E2-8C92-8DD4D0EFD108}" dt="2024-06-14T15:42:35.773" v="740" actId="1037"/>
          <ac:spMkLst>
            <pc:docMk/>
            <pc:sldMk cId="2947312743" sldId="283"/>
            <ac:spMk id="312" creationId="{F6F6467D-2F51-638F-620D-80DDB5477425}"/>
          </ac:spMkLst>
        </pc:spChg>
        <pc:spChg chg="mod">
          <ac:chgData name="Divita, Guy (NIH/CC/RMD) [C]" userId="2e175975-0190-43a0-8782-ba167ff2a726" providerId="ADAL" clId="{6702D8A0-7D8D-42E2-8C92-8DD4D0EFD108}" dt="2024-06-14T15:42:35.773" v="740" actId="1037"/>
          <ac:spMkLst>
            <pc:docMk/>
            <pc:sldMk cId="2947312743" sldId="283"/>
            <ac:spMk id="316" creationId="{FFA7EE10-89D7-BC14-A4DD-C9A14666092A}"/>
          </ac:spMkLst>
        </pc:spChg>
        <pc:spChg chg="mod">
          <ac:chgData name="Divita, Guy (NIH/CC/RMD) [C]" userId="2e175975-0190-43a0-8782-ba167ff2a726" providerId="ADAL" clId="{6702D8A0-7D8D-42E2-8C92-8DD4D0EFD108}" dt="2024-06-14T15:42:35.773" v="740" actId="1037"/>
          <ac:spMkLst>
            <pc:docMk/>
            <pc:sldMk cId="2947312743" sldId="283"/>
            <ac:spMk id="317" creationId="{930F62AD-7AD9-9B33-B79F-F1F896B368CB}"/>
          </ac:spMkLst>
        </pc:spChg>
        <pc:spChg chg="mod">
          <ac:chgData name="Divita, Guy (NIH/CC/RMD) [C]" userId="2e175975-0190-43a0-8782-ba167ff2a726" providerId="ADAL" clId="{6702D8A0-7D8D-42E2-8C92-8DD4D0EFD108}" dt="2024-06-14T15:42:35.773" v="740" actId="1037"/>
          <ac:spMkLst>
            <pc:docMk/>
            <pc:sldMk cId="2947312743" sldId="283"/>
            <ac:spMk id="320" creationId="{79927302-47D4-2A65-7006-C05CC5963D3B}"/>
          </ac:spMkLst>
        </pc:spChg>
        <pc:spChg chg="mod">
          <ac:chgData name="Divita, Guy (NIH/CC/RMD) [C]" userId="2e175975-0190-43a0-8782-ba167ff2a726" providerId="ADAL" clId="{6702D8A0-7D8D-42E2-8C92-8DD4D0EFD108}" dt="2024-03-13T17:18:53.446" v="415" actId="1076"/>
          <ac:spMkLst>
            <pc:docMk/>
            <pc:sldMk cId="2947312743" sldId="283"/>
            <ac:spMk id="344" creationId="{091A7842-E24B-9D76-0297-6AE75BFB7ED2}"/>
          </ac:spMkLst>
        </pc:spChg>
        <pc:spChg chg="add mod">
          <ac:chgData name="Divita, Guy (NIH/CC/RMD) [C]" userId="2e175975-0190-43a0-8782-ba167ff2a726" providerId="ADAL" clId="{6702D8A0-7D8D-42E2-8C92-8DD4D0EFD108}" dt="2024-06-14T16:05:38.591" v="1290" actId="1076"/>
          <ac:spMkLst>
            <pc:docMk/>
            <pc:sldMk cId="2947312743" sldId="283"/>
            <ac:spMk id="450" creationId="{134A8625-26C8-B5C2-9410-952DDACDEC33}"/>
          </ac:spMkLst>
        </pc:spChg>
        <pc:spChg chg="add mod">
          <ac:chgData name="Divita, Guy (NIH/CC/RMD) [C]" userId="2e175975-0190-43a0-8782-ba167ff2a726" providerId="ADAL" clId="{6702D8A0-7D8D-42E2-8C92-8DD4D0EFD108}" dt="2024-06-14T15:47:29.182" v="848" actId="1035"/>
          <ac:spMkLst>
            <pc:docMk/>
            <pc:sldMk cId="2947312743" sldId="283"/>
            <ac:spMk id="457" creationId="{F587ADC2-BC37-11F2-D180-156DAD549395}"/>
          </ac:spMkLst>
        </pc:spChg>
        <pc:spChg chg="add mod">
          <ac:chgData name="Divita, Guy (NIH/CC/RMD) [C]" userId="2e175975-0190-43a0-8782-ba167ff2a726" providerId="ADAL" clId="{6702D8A0-7D8D-42E2-8C92-8DD4D0EFD108}" dt="2024-06-14T16:00:04.400" v="1185" actId="1582"/>
          <ac:spMkLst>
            <pc:docMk/>
            <pc:sldMk cId="2947312743" sldId="283"/>
            <ac:spMk id="479" creationId="{307D9ED3-6612-8068-C57A-D871F0DF6B4C}"/>
          </ac:spMkLst>
        </pc:spChg>
        <pc:spChg chg="mod">
          <ac:chgData name="Divita, Guy (NIH/CC/RMD) [C]" userId="2e175975-0190-43a0-8782-ba167ff2a726" providerId="ADAL" clId="{6702D8A0-7D8D-42E2-8C92-8DD4D0EFD108}" dt="2024-06-14T16:08:04.348" v="1312" actId="1076"/>
          <ac:spMkLst>
            <pc:docMk/>
            <pc:sldMk cId="2947312743" sldId="283"/>
            <ac:spMk id="492" creationId="{E8A095E8-C347-24CA-F48B-1EB14244CFB9}"/>
          </ac:spMkLst>
        </pc:spChg>
        <pc:spChg chg="mod">
          <ac:chgData name="Divita, Guy (NIH/CC/RMD) [C]" userId="2e175975-0190-43a0-8782-ba167ff2a726" providerId="ADAL" clId="{6702D8A0-7D8D-42E2-8C92-8DD4D0EFD108}" dt="2024-06-14T15:53:56.594" v="1043" actId="20577"/>
          <ac:spMkLst>
            <pc:docMk/>
            <pc:sldMk cId="2947312743" sldId="283"/>
            <ac:spMk id="493" creationId="{D32E2886-50C3-18B4-9E3E-BB23EB669960}"/>
          </ac:spMkLst>
        </pc:spChg>
        <pc:spChg chg="mod topLvl">
          <ac:chgData name="Divita, Guy (NIH/CC/RMD) [C]" userId="2e175975-0190-43a0-8782-ba167ff2a726" providerId="ADAL" clId="{6702D8A0-7D8D-42E2-8C92-8DD4D0EFD108}" dt="2024-06-14T16:01:17.536" v="1189" actId="165"/>
          <ac:spMkLst>
            <pc:docMk/>
            <pc:sldMk cId="2947312743" sldId="283"/>
            <ac:spMk id="512" creationId="{512B4E47-0F93-32A5-0DE2-700E5FE84454}"/>
          </ac:spMkLst>
        </pc:spChg>
        <pc:spChg chg="mod">
          <ac:chgData name="Divita, Guy (NIH/CC/RMD) [C]" userId="2e175975-0190-43a0-8782-ba167ff2a726" providerId="ADAL" clId="{6702D8A0-7D8D-42E2-8C92-8DD4D0EFD108}" dt="2024-06-14T15:31:58.776" v="458" actId="1076"/>
          <ac:spMkLst>
            <pc:docMk/>
            <pc:sldMk cId="2947312743" sldId="283"/>
            <ac:spMk id="540" creationId="{874EF1EC-0CDE-F80E-111C-A88BB8068422}"/>
          </ac:spMkLst>
        </pc:spChg>
        <pc:spChg chg="mod">
          <ac:chgData name="Divita, Guy (NIH/CC/RMD) [C]" userId="2e175975-0190-43a0-8782-ba167ff2a726" providerId="ADAL" clId="{6702D8A0-7D8D-42E2-8C92-8DD4D0EFD108}" dt="2024-06-14T15:48:54.202" v="882" actId="1076"/>
          <ac:spMkLst>
            <pc:docMk/>
            <pc:sldMk cId="2947312743" sldId="283"/>
            <ac:spMk id="565" creationId="{628E0440-27FB-0EC6-DC43-CFCAA9D211C6}"/>
          </ac:spMkLst>
        </pc:spChg>
        <pc:spChg chg="mod">
          <ac:chgData name="Divita, Guy (NIH/CC/RMD) [C]" userId="2e175975-0190-43a0-8782-ba167ff2a726" providerId="ADAL" clId="{6702D8A0-7D8D-42E2-8C92-8DD4D0EFD108}" dt="2024-06-14T16:06:18.798" v="1295" actId="1076"/>
          <ac:spMkLst>
            <pc:docMk/>
            <pc:sldMk cId="2947312743" sldId="283"/>
            <ac:spMk id="589" creationId="{30A29C7C-8FCC-C409-E378-D58C8AF60388}"/>
          </ac:spMkLst>
        </pc:spChg>
        <pc:spChg chg="mod topLvl">
          <ac:chgData name="Divita, Guy (NIH/CC/RMD) [C]" userId="2e175975-0190-43a0-8782-ba167ff2a726" providerId="ADAL" clId="{6702D8A0-7D8D-42E2-8C92-8DD4D0EFD108}" dt="2024-03-13T16:23:28.897" v="282" actId="165"/>
          <ac:spMkLst>
            <pc:docMk/>
            <pc:sldMk cId="2947312743" sldId="283"/>
            <ac:spMk id="622" creationId="{BCAFBB92-A1B4-1257-E52A-44A75D89F175}"/>
          </ac:spMkLst>
        </pc:spChg>
        <pc:spChg chg="mod topLvl">
          <ac:chgData name="Divita, Guy (NIH/CC/RMD) [C]" userId="2e175975-0190-43a0-8782-ba167ff2a726" providerId="ADAL" clId="{6702D8A0-7D8D-42E2-8C92-8DD4D0EFD108}" dt="2024-03-13T16:23:28.897" v="282" actId="165"/>
          <ac:spMkLst>
            <pc:docMk/>
            <pc:sldMk cId="2947312743" sldId="283"/>
            <ac:spMk id="623" creationId="{C59A5A68-0011-774F-A520-8478E7C8E394}"/>
          </ac:spMkLst>
        </pc:spChg>
        <pc:spChg chg="mod topLvl">
          <ac:chgData name="Divita, Guy (NIH/CC/RMD) [C]" userId="2e175975-0190-43a0-8782-ba167ff2a726" providerId="ADAL" clId="{6702D8A0-7D8D-42E2-8C92-8DD4D0EFD108}" dt="2024-03-13T16:23:28.897" v="282" actId="165"/>
          <ac:spMkLst>
            <pc:docMk/>
            <pc:sldMk cId="2947312743" sldId="283"/>
            <ac:spMk id="624" creationId="{D8A2BB35-54BC-8358-833D-A236941E2260}"/>
          </ac:spMkLst>
        </pc:spChg>
        <pc:spChg chg="mod topLvl">
          <ac:chgData name="Divita, Guy (NIH/CC/RMD) [C]" userId="2e175975-0190-43a0-8782-ba167ff2a726" providerId="ADAL" clId="{6702D8A0-7D8D-42E2-8C92-8DD4D0EFD108}" dt="2024-03-13T16:25:18.485" v="332" actId="14100"/>
          <ac:spMkLst>
            <pc:docMk/>
            <pc:sldMk cId="2947312743" sldId="283"/>
            <ac:spMk id="625" creationId="{D6F1FD41-A38F-36A2-2B86-CD869F461689}"/>
          </ac:spMkLst>
        </pc:spChg>
        <pc:spChg chg="mod topLvl">
          <ac:chgData name="Divita, Guy (NIH/CC/RMD) [C]" userId="2e175975-0190-43a0-8782-ba167ff2a726" providerId="ADAL" clId="{6702D8A0-7D8D-42E2-8C92-8DD4D0EFD108}" dt="2024-06-14T15:35:08.431" v="549" actId="1036"/>
          <ac:spMkLst>
            <pc:docMk/>
            <pc:sldMk cId="2947312743" sldId="283"/>
            <ac:spMk id="626" creationId="{394DA1E5-AED4-29D4-9B29-DDCC25365D85}"/>
          </ac:spMkLst>
        </pc:spChg>
        <pc:spChg chg="mod topLvl">
          <ac:chgData name="Divita, Guy (NIH/CC/RMD) [C]" userId="2e175975-0190-43a0-8782-ba167ff2a726" providerId="ADAL" clId="{6702D8A0-7D8D-42E2-8C92-8DD4D0EFD108}" dt="2024-06-14T15:36:56.989" v="598" actId="1035"/>
          <ac:spMkLst>
            <pc:docMk/>
            <pc:sldMk cId="2947312743" sldId="283"/>
            <ac:spMk id="627" creationId="{B147C0A7-E1D5-8806-02D5-9DFFB251EE0B}"/>
          </ac:spMkLst>
        </pc:spChg>
        <pc:spChg chg="mod topLvl">
          <ac:chgData name="Divita, Guy (NIH/CC/RMD) [C]" userId="2e175975-0190-43a0-8782-ba167ff2a726" providerId="ADAL" clId="{6702D8A0-7D8D-42E2-8C92-8DD4D0EFD108}" dt="2024-06-14T15:35:08.431" v="549" actId="1036"/>
          <ac:spMkLst>
            <pc:docMk/>
            <pc:sldMk cId="2947312743" sldId="283"/>
            <ac:spMk id="628" creationId="{08753921-7D20-7B16-841B-B3DE57C22277}"/>
          </ac:spMkLst>
        </pc:spChg>
        <pc:spChg chg="mod topLvl">
          <ac:chgData name="Divita, Guy (NIH/CC/RMD) [C]" userId="2e175975-0190-43a0-8782-ba167ff2a726" providerId="ADAL" clId="{6702D8A0-7D8D-42E2-8C92-8DD4D0EFD108}" dt="2024-06-14T15:35:08.431" v="549" actId="1036"/>
          <ac:spMkLst>
            <pc:docMk/>
            <pc:sldMk cId="2947312743" sldId="283"/>
            <ac:spMk id="629" creationId="{65067894-35E6-E586-8C0B-8DE05283A95A}"/>
          </ac:spMkLst>
        </pc:spChg>
        <pc:spChg chg="mod topLvl">
          <ac:chgData name="Divita, Guy (NIH/CC/RMD) [C]" userId="2e175975-0190-43a0-8782-ba167ff2a726" providerId="ADAL" clId="{6702D8A0-7D8D-42E2-8C92-8DD4D0EFD108}" dt="2024-06-14T15:35:08.431" v="549" actId="1036"/>
          <ac:spMkLst>
            <pc:docMk/>
            <pc:sldMk cId="2947312743" sldId="283"/>
            <ac:spMk id="630" creationId="{57AD50C5-65CF-1BF8-9BAB-E54C2A5C2803}"/>
          </ac:spMkLst>
        </pc:spChg>
        <pc:grpChg chg="del">
          <ac:chgData name="Divita, Guy (NIH/CC/RMD) [C]" userId="2e175975-0190-43a0-8782-ba167ff2a726" providerId="ADAL" clId="{6702D8A0-7D8D-42E2-8C92-8DD4D0EFD108}" dt="2024-03-13T16:23:28.897" v="282" actId="165"/>
          <ac:grpSpMkLst>
            <pc:docMk/>
            <pc:sldMk cId="2947312743" sldId="283"/>
            <ac:grpSpMk id="198" creationId="{6ACB1282-F3F5-F998-3048-E06A9674F730}"/>
          </ac:grpSpMkLst>
        </pc:grpChg>
        <pc:grpChg chg="del mod">
          <ac:chgData name="Divita, Guy (NIH/CC/RMD) [C]" userId="2e175975-0190-43a0-8782-ba167ff2a726" providerId="ADAL" clId="{6702D8A0-7D8D-42E2-8C92-8DD4D0EFD108}" dt="2024-06-14T16:01:17.536" v="1189" actId="165"/>
          <ac:grpSpMkLst>
            <pc:docMk/>
            <pc:sldMk cId="2947312743" sldId="283"/>
            <ac:grpSpMk id="206" creationId="{A735B176-3240-399B-4582-0B2982A1EB48}"/>
          </ac:grpSpMkLst>
        </pc:grpChg>
        <pc:grpChg chg="mod">
          <ac:chgData name="Divita, Guy (NIH/CC/RMD) [C]" userId="2e175975-0190-43a0-8782-ba167ff2a726" providerId="ADAL" clId="{6702D8A0-7D8D-42E2-8C92-8DD4D0EFD108}" dt="2024-06-14T16:07:03.782" v="1305" actId="1035"/>
          <ac:grpSpMkLst>
            <pc:docMk/>
            <pc:sldMk cId="2947312743" sldId="283"/>
            <ac:grpSpMk id="211" creationId="{C03EB207-BE06-3BC4-FA2E-972B9CA4C92F}"/>
          </ac:grpSpMkLst>
        </pc:grpChg>
        <pc:grpChg chg="mod">
          <ac:chgData name="Divita, Guy (NIH/CC/RMD) [C]" userId="2e175975-0190-43a0-8782-ba167ff2a726" providerId="ADAL" clId="{6702D8A0-7D8D-42E2-8C92-8DD4D0EFD108}" dt="2024-06-14T15:42:35.773" v="740" actId="1037"/>
          <ac:grpSpMkLst>
            <pc:docMk/>
            <pc:sldMk cId="2947312743" sldId="283"/>
            <ac:grpSpMk id="212" creationId="{A931B78E-897D-EC74-CE47-AA76533BA656}"/>
          </ac:grpSpMkLst>
        </pc:grpChg>
        <pc:grpChg chg="mod">
          <ac:chgData name="Divita, Guy (NIH/CC/RMD) [C]" userId="2e175975-0190-43a0-8782-ba167ff2a726" providerId="ADAL" clId="{6702D8A0-7D8D-42E2-8C92-8DD4D0EFD108}" dt="2024-06-14T15:48:14.749" v="879" actId="1035"/>
          <ac:grpSpMkLst>
            <pc:docMk/>
            <pc:sldMk cId="2947312743" sldId="283"/>
            <ac:grpSpMk id="219" creationId="{3C3CB84A-1BE4-F610-D3EA-3AA6998C13F7}"/>
          </ac:grpSpMkLst>
        </pc:grpChg>
        <pc:grpChg chg="mod">
          <ac:chgData name="Divita, Guy (NIH/CC/RMD) [C]" userId="2e175975-0190-43a0-8782-ba167ff2a726" providerId="ADAL" clId="{6702D8A0-7D8D-42E2-8C92-8DD4D0EFD108}" dt="2024-06-14T15:42:35.773" v="740" actId="1037"/>
          <ac:grpSpMkLst>
            <pc:docMk/>
            <pc:sldMk cId="2947312743" sldId="283"/>
            <ac:grpSpMk id="246" creationId="{8610A567-150D-80C5-2938-A9DE6C7AFA6E}"/>
          </ac:grpSpMkLst>
        </pc:grpChg>
        <pc:grpChg chg="mod">
          <ac:chgData name="Divita, Guy (NIH/CC/RMD) [C]" userId="2e175975-0190-43a0-8782-ba167ff2a726" providerId="ADAL" clId="{6702D8A0-7D8D-42E2-8C92-8DD4D0EFD108}" dt="2024-06-14T15:42:35.773" v="740" actId="1037"/>
          <ac:grpSpMkLst>
            <pc:docMk/>
            <pc:sldMk cId="2947312743" sldId="283"/>
            <ac:grpSpMk id="258" creationId="{29C1BF6F-B365-589E-88C5-EF9C3ECFDF80}"/>
          </ac:grpSpMkLst>
        </pc:grpChg>
        <pc:grpChg chg="add mod">
          <ac:chgData name="Divita, Guy (NIH/CC/RMD) [C]" userId="2e175975-0190-43a0-8782-ba167ff2a726" providerId="ADAL" clId="{6702D8A0-7D8D-42E2-8C92-8DD4D0EFD108}" dt="2024-06-14T16:02:04.141" v="1266" actId="164"/>
          <ac:grpSpMkLst>
            <pc:docMk/>
            <pc:sldMk cId="2947312743" sldId="283"/>
            <ac:grpSpMk id="487" creationId="{64961CD8-8CA8-D071-0268-27FD5E296974}"/>
          </ac:grpSpMkLst>
        </pc:grpChg>
        <pc:grpChg chg="mod">
          <ac:chgData name="Divita, Guy (NIH/CC/RMD) [C]" userId="2e175975-0190-43a0-8782-ba167ff2a726" providerId="ADAL" clId="{6702D8A0-7D8D-42E2-8C92-8DD4D0EFD108}" dt="2024-06-14T15:42:35.773" v="740" actId="1037"/>
          <ac:grpSpMkLst>
            <pc:docMk/>
            <pc:sldMk cId="2947312743" sldId="283"/>
            <ac:grpSpMk id="573" creationId="{23221ECF-8947-F883-AB0D-EECCDB7AA58E}"/>
          </ac:grpSpMkLst>
        </pc:grpChg>
        <pc:cxnChg chg="add del mod">
          <ac:chgData name="Divita, Guy (NIH/CC/RMD) [C]" userId="2e175975-0190-43a0-8782-ba167ff2a726" providerId="ADAL" clId="{6702D8A0-7D8D-42E2-8C92-8DD4D0EFD108}" dt="2024-03-13T16:17:26.779" v="169" actId="478"/>
          <ac:cxnSpMkLst>
            <pc:docMk/>
            <pc:sldMk cId="2947312743" sldId="283"/>
            <ac:cxnSpMk id="4" creationId="{3A471F87-4867-6746-F16E-26915A9C793A}"/>
          </ac:cxnSpMkLst>
        </pc:cxnChg>
        <pc:cxnChg chg="add mod">
          <ac:chgData name="Divita, Guy (NIH/CC/RMD) [C]" userId="2e175975-0190-43a0-8782-ba167ff2a726" providerId="ADAL" clId="{6702D8A0-7D8D-42E2-8C92-8DD4D0EFD108}" dt="2024-06-14T15:28:48.967" v="422" actId="14100"/>
          <ac:cxnSpMkLst>
            <pc:docMk/>
            <pc:sldMk cId="2947312743" sldId="283"/>
            <ac:cxnSpMk id="7" creationId="{80B05EF1-1F91-0CF3-D09B-0B984EF22A53}"/>
          </ac:cxnSpMkLst>
        </pc:cxnChg>
        <pc:cxnChg chg="mod">
          <ac:chgData name="Divita, Guy (NIH/CC/RMD) [C]" userId="2e175975-0190-43a0-8782-ba167ff2a726" providerId="ADAL" clId="{6702D8A0-7D8D-42E2-8C92-8DD4D0EFD108}" dt="2024-06-14T16:07:22.580" v="1307" actId="1076"/>
          <ac:cxnSpMkLst>
            <pc:docMk/>
            <pc:sldMk cId="2947312743" sldId="283"/>
            <ac:cxnSpMk id="10" creationId="{C1ED89A6-40F2-818B-1BEC-80E802121734}"/>
          </ac:cxnSpMkLst>
        </pc:cxnChg>
        <pc:cxnChg chg="add del mod">
          <ac:chgData name="Divita, Guy (NIH/CC/RMD) [C]" userId="2e175975-0190-43a0-8782-ba167ff2a726" providerId="ADAL" clId="{6702D8A0-7D8D-42E2-8C92-8DD4D0EFD108}" dt="2024-06-14T15:39:26.756" v="620" actId="478"/>
          <ac:cxnSpMkLst>
            <pc:docMk/>
            <pc:sldMk cId="2947312743" sldId="283"/>
            <ac:cxnSpMk id="13" creationId="{4E56355C-5974-078E-7BCE-285819F80BBB}"/>
          </ac:cxnSpMkLst>
        </pc:cxnChg>
        <pc:cxnChg chg="add mod">
          <ac:chgData name="Divita, Guy (NIH/CC/RMD) [C]" userId="2e175975-0190-43a0-8782-ba167ff2a726" providerId="ADAL" clId="{6702D8A0-7D8D-42E2-8C92-8DD4D0EFD108}" dt="2024-06-14T15:29:08.595" v="426" actId="14100"/>
          <ac:cxnSpMkLst>
            <pc:docMk/>
            <pc:sldMk cId="2947312743" sldId="283"/>
            <ac:cxnSpMk id="18" creationId="{DCEB2DD7-9B7F-E94D-6880-D153FAD376FB}"/>
          </ac:cxnSpMkLst>
        </pc:cxnChg>
        <pc:cxnChg chg="add del mod">
          <ac:chgData name="Divita, Guy (NIH/CC/RMD) [C]" userId="2e175975-0190-43a0-8782-ba167ff2a726" providerId="ADAL" clId="{6702D8A0-7D8D-42E2-8C92-8DD4D0EFD108}" dt="2024-03-13T16:19:32.810" v="219" actId="478"/>
          <ac:cxnSpMkLst>
            <pc:docMk/>
            <pc:sldMk cId="2947312743" sldId="283"/>
            <ac:cxnSpMk id="21" creationId="{C87D2042-EE4F-632C-CCD6-E65C131BF6D2}"/>
          </ac:cxnSpMkLst>
        </pc:cxnChg>
        <pc:cxnChg chg="mod">
          <ac:chgData name="Divita, Guy (NIH/CC/RMD) [C]" userId="2e175975-0190-43a0-8782-ba167ff2a726" providerId="ADAL" clId="{6702D8A0-7D8D-42E2-8C92-8DD4D0EFD108}" dt="2024-06-14T15:49:48.438" v="885" actId="14100"/>
          <ac:cxnSpMkLst>
            <pc:docMk/>
            <pc:sldMk cId="2947312743" sldId="283"/>
            <ac:cxnSpMk id="25" creationId="{64099F0C-3FAD-BF69-9C44-A176ECA2D726}"/>
          </ac:cxnSpMkLst>
        </pc:cxnChg>
        <pc:cxnChg chg="add mod">
          <ac:chgData name="Divita, Guy (NIH/CC/RMD) [C]" userId="2e175975-0190-43a0-8782-ba167ff2a726" providerId="ADAL" clId="{6702D8A0-7D8D-42E2-8C92-8DD4D0EFD108}" dt="2024-06-14T15:31:40.084" v="453" actId="14100"/>
          <ac:cxnSpMkLst>
            <pc:docMk/>
            <pc:sldMk cId="2947312743" sldId="283"/>
            <ac:cxnSpMk id="29" creationId="{A5FDD475-7E70-990A-FF1A-856C8D12C01F}"/>
          </ac:cxnSpMkLst>
        </pc:cxnChg>
        <pc:cxnChg chg="add del mod">
          <ac:chgData name="Divita, Guy (NIH/CC/RMD) [C]" userId="2e175975-0190-43a0-8782-ba167ff2a726" providerId="ADAL" clId="{6702D8A0-7D8D-42E2-8C92-8DD4D0EFD108}" dt="2024-06-14T15:38:33.078" v="614" actId="478"/>
          <ac:cxnSpMkLst>
            <pc:docMk/>
            <pc:sldMk cId="2947312743" sldId="283"/>
            <ac:cxnSpMk id="36" creationId="{5C65A372-3ADD-762F-D019-7F4497F697BC}"/>
          </ac:cxnSpMkLst>
        </pc:cxnChg>
        <pc:cxnChg chg="add mod">
          <ac:chgData name="Divita, Guy (NIH/CC/RMD) [C]" userId="2e175975-0190-43a0-8782-ba167ff2a726" providerId="ADAL" clId="{6702D8A0-7D8D-42E2-8C92-8DD4D0EFD108}" dt="2024-06-14T15:31:51.073" v="456" actId="14100"/>
          <ac:cxnSpMkLst>
            <pc:docMk/>
            <pc:sldMk cId="2947312743" sldId="283"/>
            <ac:cxnSpMk id="37" creationId="{E8365867-9188-633B-97D7-F94444C02D1D}"/>
          </ac:cxnSpMkLst>
        </pc:cxnChg>
        <pc:cxnChg chg="add del mod">
          <ac:chgData name="Divita, Guy (NIH/CC/RMD) [C]" userId="2e175975-0190-43a0-8782-ba167ff2a726" providerId="ADAL" clId="{6702D8A0-7D8D-42E2-8C92-8DD4D0EFD108}" dt="2024-06-14T15:37:36.997" v="608" actId="478"/>
          <ac:cxnSpMkLst>
            <pc:docMk/>
            <pc:sldMk cId="2947312743" sldId="283"/>
            <ac:cxnSpMk id="39" creationId="{C1824883-5921-54F1-96A4-0EE653F1727E}"/>
          </ac:cxnSpMkLst>
        </pc:cxnChg>
        <pc:cxnChg chg="add mod">
          <ac:chgData name="Divita, Guy (NIH/CC/RMD) [C]" userId="2e175975-0190-43a0-8782-ba167ff2a726" providerId="ADAL" clId="{6702D8A0-7D8D-42E2-8C92-8DD4D0EFD108}" dt="2024-06-14T16:05:25.370" v="1289" actId="14100"/>
          <ac:cxnSpMkLst>
            <pc:docMk/>
            <pc:sldMk cId="2947312743" sldId="283"/>
            <ac:cxnSpMk id="43" creationId="{37643D9E-2772-46A6-4807-EA7B50243EDB}"/>
          </ac:cxnSpMkLst>
        </pc:cxnChg>
        <pc:cxnChg chg="add mod">
          <ac:chgData name="Divita, Guy (NIH/CC/RMD) [C]" userId="2e175975-0190-43a0-8782-ba167ff2a726" providerId="ADAL" clId="{6702D8A0-7D8D-42E2-8C92-8DD4D0EFD108}" dt="2024-06-14T15:48:45.011" v="881" actId="1076"/>
          <ac:cxnSpMkLst>
            <pc:docMk/>
            <pc:sldMk cId="2947312743" sldId="283"/>
            <ac:cxnSpMk id="47" creationId="{CF8A6143-9A14-DDCB-F592-49D2A08EE5F3}"/>
          </ac:cxnSpMkLst>
        </pc:cxnChg>
        <pc:cxnChg chg="add del mod">
          <ac:chgData name="Divita, Guy (NIH/CC/RMD) [C]" userId="2e175975-0190-43a0-8782-ba167ff2a726" providerId="ADAL" clId="{6702D8A0-7D8D-42E2-8C92-8DD4D0EFD108}" dt="2024-06-14T15:37:19.189" v="602" actId="478"/>
          <ac:cxnSpMkLst>
            <pc:docMk/>
            <pc:sldMk cId="2947312743" sldId="283"/>
            <ac:cxnSpMk id="49" creationId="{389BC68B-ED1D-0F25-E92A-F54B2219CE9E}"/>
          </ac:cxnSpMkLst>
        </pc:cxnChg>
        <pc:cxnChg chg="add mod">
          <ac:chgData name="Divita, Guy (NIH/CC/RMD) [C]" userId="2e175975-0190-43a0-8782-ba167ff2a726" providerId="ADAL" clId="{6702D8A0-7D8D-42E2-8C92-8DD4D0EFD108}" dt="2024-06-14T16:05:25.370" v="1289" actId="14100"/>
          <ac:cxnSpMkLst>
            <pc:docMk/>
            <pc:sldMk cId="2947312743" sldId="283"/>
            <ac:cxnSpMk id="51" creationId="{433BD0EA-E994-DD3D-3D7A-FEC5EE846439}"/>
          </ac:cxnSpMkLst>
        </pc:cxnChg>
        <pc:cxnChg chg="add mod">
          <ac:chgData name="Divita, Guy (NIH/CC/RMD) [C]" userId="2e175975-0190-43a0-8782-ba167ff2a726" providerId="ADAL" clId="{6702D8A0-7D8D-42E2-8C92-8DD4D0EFD108}" dt="2024-06-14T16:05:25.370" v="1289" actId="14100"/>
          <ac:cxnSpMkLst>
            <pc:docMk/>
            <pc:sldMk cId="2947312743" sldId="283"/>
            <ac:cxnSpMk id="56" creationId="{2D7947C8-59A0-23BF-CA02-1C1F677767A8}"/>
          </ac:cxnSpMkLst>
        </pc:cxnChg>
        <pc:cxnChg chg="add del mod">
          <ac:chgData name="Divita, Guy (NIH/CC/RMD) [C]" userId="2e175975-0190-43a0-8782-ba167ff2a726" providerId="ADAL" clId="{6702D8A0-7D8D-42E2-8C92-8DD4D0EFD108}" dt="2024-06-14T15:34:42.869" v="478" actId="478"/>
          <ac:cxnSpMkLst>
            <pc:docMk/>
            <pc:sldMk cId="2947312743" sldId="283"/>
            <ac:cxnSpMk id="59" creationId="{DD104BD4-1AE8-0732-D113-06BC6ECC10FC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69" creationId="{63434304-EBA5-F481-9994-AA7A9A7BD0E4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71" creationId="{975FA883-0331-2B91-C16D-0CEEDFD43039}"/>
          </ac:cxnSpMkLst>
        </pc:cxnChg>
        <pc:cxnChg chg="mod">
          <ac:chgData name="Divita, Guy (NIH/CC/RMD) [C]" userId="2e175975-0190-43a0-8782-ba167ff2a726" providerId="ADAL" clId="{6702D8A0-7D8D-42E2-8C92-8DD4D0EFD108}" dt="2024-06-14T15:42:35.773" v="740" actId="1037"/>
          <ac:cxnSpMkLst>
            <pc:docMk/>
            <pc:sldMk cId="2947312743" sldId="283"/>
            <ac:cxnSpMk id="85" creationId="{0F319C85-272F-F669-917B-8972714F54AC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103" creationId="{259D8880-2286-354A-6063-4E458029C455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104" creationId="{3DBB8CF9-BC2A-ABE1-041A-8C57860213B5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106" creationId="{EE24F950-0EEF-488D-9D31-C3339F1D5BCE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109" creationId="{0EC0C8D0-C8E0-9CDC-5111-F0A1D8FF144D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139" creationId="{FCB8391F-253F-433E-2F4A-5FCF56F126D9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140" creationId="{346411D0-929F-BF3F-CB8F-986C8C06AD12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141" creationId="{658CC3BB-06A8-C0F4-3E67-5BE9B7832EED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142" creationId="{C34E9F72-7FF6-D8B3-38DA-BDCD14BD3413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143" creationId="{4A2DACA3-3B69-D508-7963-417B585B4F4A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144" creationId="{CA974374-9C8A-30FD-AAA3-5833350C6513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145" creationId="{9B8DF80E-6042-AF8C-09DF-3756E368771E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146" creationId="{11FE1A51-094F-DBD8-11CC-0EA30EF0029C}"/>
          </ac:cxnSpMkLst>
        </pc:cxnChg>
        <pc:cxnChg chg="mod">
          <ac:chgData name="Divita, Guy (NIH/CC/RMD) [C]" userId="2e175975-0190-43a0-8782-ba167ff2a726" providerId="ADAL" clId="{6702D8A0-7D8D-42E2-8C92-8DD4D0EFD108}" dt="2024-06-14T15:42:35.773" v="740" actId="1037"/>
          <ac:cxnSpMkLst>
            <pc:docMk/>
            <pc:sldMk cId="2947312743" sldId="283"/>
            <ac:cxnSpMk id="172" creationId="{2DA03411-CA7E-AF75-28D5-9C82C912F068}"/>
          </ac:cxnSpMkLst>
        </pc:cxnChg>
        <pc:cxnChg chg="mod">
          <ac:chgData name="Divita, Guy (NIH/CC/RMD) [C]" userId="2e175975-0190-43a0-8782-ba167ff2a726" providerId="ADAL" clId="{6702D8A0-7D8D-42E2-8C92-8DD4D0EFD108}" dt="2024-06-14T15:42:35.773" v="740" actId="1037"/>
          <ac:cxnSpMkLst>
            <pc:docMk/>
            <pc:sldMk cId="2947312743" sldId="283"/>
            <ac:cxnSpMk id="173" creationId="{0F332740-8A9F-6C9C-AA1B-3DA87B8397C4}"/>
          </ac:cxnSpMkLst>
        </pc:cxnChg>
        <pc:cxnChg chg="mod">
          <ac:chgData name="Divita, Guy (NIH/CC/RMD) [C]" userId="2e175975-0190-43a0-8782-ba167ff2a726" providerId="ADAL" clId="{6702D8A0-7D8D-42E2-8C92-8DD4D0EFD108}" dt="2024-06-14T16:08:12.816" v="1313" actId="14100"/>
          <ac:cxnSpMkLst>
            <pc:docMk/>
            <pc:sldMk cId="2947312743" sldId="283"/>
            <ac:cxnSpMk id="175" creationId="{4F6DA42C-D929-FDF7-9A0B-E836AD69F12C}"/>
          </ac:cxnSpMkLst>
        </pc:cxnChg>
        <pc:cxnChg chg="mod">
          <ac:chgData name="Divita, Guy (NIH/CC/RMD) [C]" userId="2e175975-0190-43a0-8782-ba167ff2a726" providerId="ADAL" clId="{6702D8A0-7D8D-42E2-8C92-8DD4D0EFD108}" dt="2024-06-14T16:07:56.570" v="1311" actId="1076"/>
          <ac:cxnSpMkLst>
            <pc:docMk/>
            <pc:sldMk cId="2947312743" sldId="283"/>
            <ac:cxnSpMk id="176" creationId="{4878E646-F862-AAB0-58C2-3DF60F338AF9}"/>
          </ac:cxnSpMkLst>
        </pc:cxnChg>
        <pc:cxnChg chg="mod">
          <ac:chgData name="Divita, Guy (NIH/CC/RMD) [C]" userId="2e175975-0190-43a0-8782-ba167ff2a726" providerId="ADAL" clId="{6702D8A0-7D8D-42E2-8C92-8DD4D0EFD108}" dt="2024-06-14T15:47:29.182" v="848" actId="1035"/>
          <ac:cxnSpMkLst>
            <pc:docMk/>
            <pc:sldMk cId="2947312743" sldId="283"/>
            <ac:cxnSpMk id="177" creationId="{0F0A2832-A16E-D092-54F0-1F7C9CB002A3}"/>
          </ac:cxnSpMkLst>
        </pc:cxnChg>
        <pc:cxnChg chg="mod topLvl">
          <ac:chgData name="Divita, Guy (NIH/CC/RMD) [C]" userId="2e175975-0190-43a0-8782-ba167ff2a726" providerId="ADAL" clId="{6702D8A0-7D8D-42E2-8C92-8DD4D0EFD108}" dt="2024-03-13T16:23:28.897" v="282" actId="165"/>
          <ac:cxnSpMkLst>
            <pc:docMk/>
            <pc:sldMk cId="2947312743" sldId="283"/>
            <ac:cxnSpMk id="186" creationId="{0DF58D18-64DE-A2DD-C23B-40ED805464FD}"/>
          </ac:cxnSpMkLst>
        </pc:cxnChg>
        <pc:cxnChg chg="mod">
          <ac:chgData name="Divita, Guy (NIH/CC/RMD) [C]" userId="2e175975-0190-43a0-8782-ba167ff2a726" providerId="ADAL" clId="{6702D8A0-7D8D-42E2-8C92-8DD4D0EFD108}" dt="2024-06-14T15:42:35.773" v="740" actId="1037"/>
          <ac:cxnSpMkLst>
            <pc:docMk/>
            <pc:sldMk cId="2947312743" sldId="283"/>
            <ac:cxnSpMk id="203" creationId="{F0D1FB90-4775-EC4C-B550-457101E8701D}"/>
          </ac:cxnSpMkLst>
        </pc:cxnChg>
        <pc:cxnChg chg="mod">
          <ac:chgData name="Divita, Guy (NIH/CC/RMD) [C]" userId="2e175975-0190-43a0-8782-ba167ff2a726" providerId="ADAL" clId="{6702D8A0-7D8D-42E2-8C92-8DD4D0EFD108}" dt="2024-06-14T15:54:25.774" v="1054" actId="1076"/>
          <ac:cxnSpMkLst>
            <pc:docMk/>
            <pc:sldMk cId="2947312743" sldId="283"/>
            <ac:cxnSpMk id="204" creationId="{A674D6BA-8F72-1A06-08B7-848BFEBE88AE}"/>
          </ac:cxnSpMkLst>
        </pc:cxnChg>
        <pc:cxnChg chg="mod">
          <ac:chgData name="Divita, Guy (NIH/CC/RMD) [C]" userId="2e175975-0190-43a0-8782-ba167ff2a726" providerId="ADAL" clId="{6702D8A0-7D8D-42E2-8C92-8DD4D0EFD108}" dt="2024-06-14T16:04:36.785" v="1284" actId="1076"/>
          <ac:cxnSpMkLst>
            <pc:docMk/>
            <pc:sldMk cId="2947312743" sldId="283"/>
            <ac:cxnSpMk id="205" creationId="{65EFB7A9-9476-5457-4E5E-F43F5F3D6F62}"/>
          </ac:cxnSpMkLst>
        </pc:cxnChg>
        <pc:cxnChg chg="mod">
          <ac:chgData name="Divita, Guy (NIH/CC/RMD) [C]" userId="2e175975-0190-43a0-8782-ba167ff2a726" providerId="ADAL" clId="{6702D8A0-7D8D-42E2-8C92-8DD4D0EFD108}" dt="2024-06-14T15:42:35.773" v="740" actId="1037"/>
          <ac:cxnSpMkLst>
            <pc:docMk/>
            <pc:sldMk cId="2947312743" sldId="283"/>
            <ac:cxnSpMk id="215" creationId="{9248DA85-74EC-0138-970A-8268C5118E98}"/>
          </ac:cxnSpMkLst>
        </pc:cxnChg>
        <pc:cxnChg chg="mod">
          <ac:chgData name="Divita, Guy (NIH/CC/RMD) [C]" userId="2e175975-0190-43a0-8782-ba167ff2a726" providerId="ADAL" clId="{6702D8A0-7D8D-42E2-8C92-8DD4D0EFD108}" dt="2024-06-14T15:56:06.363" v="1133" actId="14100"/>
          <ac:cxnSpMkLst>
            <pc:docMk/>
            <pc:sldMk cId="2947312743" sldId="283"/>
            <ac:cxnSpMk id="221" creationId="{46BD760B-F85A-1A9F-D244-9381C18D9065}"/>
          </ac:cxnSpMkLst>
        </pc:cxnChg>
        <pc:cxnChg chg="mod">
          <ac:chgData name="Divita, Guy (NIH/CC/RMD) [C]" userId="2e175975-0190-43a0-8782-ba167ff2a726" providerId="ADAL" clId="{6702D8A0-7D8D-42E2-8C92-8DD4D0EFD108}" dt="2024-06-14T15:42:35.773" v="740" actId="1037"/>
          <ac:cxnSpMkLst>
            <pc:docMk/>
            <pc:sldMk cId="2947312743" sldId="283"/>
            <ac:cxnSpMk id="222" creationId="{2607BC3E-3FBB-0505-21D8-F20CB12DB183}"/>
          </ac:cxnSpMkLst>
        </pc:cxnChg>
        <pc:cxnChg chg="mod">
          <ac:chgData name="Divita, Guy (NIH/CC/RMD) [C]" userId="2e175975-0190-43a0-8782-ba167ff2a726" providerId="ADAL" clId="{6702D8A0-7D8D-42E2-8C92-8DD4D0EFD108}" dt="2024-06-14T16:04:36.785" v="1284" actId="1076"/>
          <ac:cxnSpMkLst>
            <pc:docMk/>
            <pc:sldMk cId="2947312743" sldId="283"/>
            <ac:cxnSpMk id="223" creationId="{7D7656AD-EF02-2DE4-B2B2-CDE6AADA7236}"/>
          </ac:cxnSpMkLst>
        </pc:cxnChg>
        <pc:cxnChg chg="mod">
          <ac:chgData name="Divita, Guy (NIH/CC/RMD) [C]" userId="2e175975-0190-43a0-8782-ba167ff2a726" providerId="ADAL" clId="{6702D8A0-7D8D-42E2-8C92-8DD4D0EFD108}" dt="2024-06-14T16:07:03.782" v="1305" actId="1035"/>
          <ac:cxnSpMkLst>
            <pc:docMk/>
            <pc:sldMk cId="2947312743" sldId="283"/>
            <ac:cxnSpMk id="277" creationId="{DF4F41EC-92DE-5529-07E8-8994B3616391}"/>
          </ac:cxnSpMkLst>
        </pc:cxnChg>
        <pc:cxnChg chg="del mod">
          <ac:chgData name="Divita, Guy (NIH/CC/RMD) [C]" userId="2e175975-0190-43a0-8782-ba167ff2a726" providerId="ADAL" clId="{6702D8A0-7D8D-42E2-8C92-8DD4D0EFD108}" dt="2024-06-14T15:31:07.158" v="447" actId="478"/>
          <ac:cxnSpMkLst>
            <pc:docMk/>
            <pc:sldMk cId="2947312743" sldId="283"/>
            <ac:cxnSpMk id="284" creationId="{583B85D1-1B77-8CC1-53FF-A36E563CA70E}"/>
          </ac:cxnSpMkLst>
        </pc:cxnChg>
        <pc:cxnChg chg="del mod">
          <ac:chgData name="Divita, Guy (NIH/CC/RMD) [C]" userId="2e175975-0190-43a0-8782-ba167ff2a726" providerId="ADAL" clId="{6702D8A0-7D8D-42E2-8C92-8DD4D0EFD108}" dt="2024-06-14T15:28:34.758" v="419" actId="478"/>
          <ac:cxnSpMkLst>
            <pc:docMk/>
            <pc:sldMk cId="2947312743" sldId="283"/>
            <ac:cxnSpMk id="289" creationId="{03BBD555-943B-D9C0-F5A2-29A759887A73}"/>
          </ac:cxnSpMkLst>
        </pc:cxnChg>
        <pc:cxnChg chg="del mod">
          <ac:chgData name="Divita, Guy (NIH/CC/RMD) [C]" userId="2e175975-0190-43a0-8782-ba167ff2a726" providerId="ADAL" clId="{6702D8A0-7D8D-42E2-8C92-8DD4D0EFD108}" dt="2024-06-14T15:28:50.373" v="423" actId="478"/>
          <ac:cxnSpMkLst>
            <pc:docMk/>
            <pc:sldMk cId="2947312743" sldId="283"/>
            <ac:cxnSpMk id="290" creationId="{B81C05A3-B669-FAFF-ECDE-C36B4BDAC1A6}"/>
          </ac:cxnSpMkLst>
        </pc:cxnChg>
        <pc:cxnChg chg="del mod">
          <ac:chgData name="Divita, Guy (NIH/CC/RMD) [C]" userId="2e175975-0190-43a0-8782-ba167ff2a726" providerId="ADAL" clId="{6702D8A0-7D8D-42E2-8C92-8DD4D0EFD108}" dt="2024-06-14T15:31:07.973" v="448" actId="478"/>
          <ac:cxnSpMkLst>
            <pc:docMk/>
            <pc:sldMk cId="2947312743" sldId="283"/>
            <ac:cxnSpMk id="295" creationId="{1D1DA166-B477-9272-3FDA-FD57D7E48717}"/>
          </ac:cxnSpMkLst>
        </pc:cxnChg>
        <pc:cxnChg chg="mod">
          <ac:chgData name="Divita, Guy (NIH/CC/RMD) [C]" userId="2e175975-0190-43a0-8782-ba167ff2a726" providerId="ADAL" clId="{6702D8A0-7D8D-42E2-8C92-8DD4D0EFD108}" dt="2024-06-14T15:42:35.773" v="740" actId="1037"/>
          <ac:cxnSpMkLst>
            <pc:docMk/>
            <pc:sldMk cId="2947312743" sldId="283"/>
            <ac:cxnSpMk id="318" creationId="{A7F7E4F9-59A0-7A77-8567-B7B06FA42778}"/>
          </ac:cxnSpMkLst>
        </pc:cxnChg>
        <pc:cxnChg chg="mod">
          <ac:chgData name="Divita, Guy (NIH/CC/RMD) [C]" userId="2e175975-0190-43a0-8782-ba167ff2a726" providerId="ADAL" clId="{6702D8A0-7D8D-42E2-8C92-8DD4D0EFD108}" dt="2024-06-14T16:04:36.785" v="1284" actId="1076"/>
          <ac:cxnSpMkLst>
            <pc:docMk/>
            <pc:sldMk cId="2947312743" sldId="283"/>
            <ac:cxnSpMk id="325" creationId="{AE4462B4-3FC8-9B56-31E1-57659F5E56DE}"/>
          </ac:cxnSpMkLst>
        </pc:cxnChg>
        <pc:cxnChg chg="mod">
          <ac:chgData name="Divita, Guy (NIH/CC/RMD) [C]" userId="2e175975-0190-43a0-8782-ba167ff2a726" providerId="ADAL" clId="{6702D8A0-7D8D-42E2-8C92-8DD4D0EFD108}" dt="2024-06-14T15:42:35.773" v="740" actId="1037"/>
          <ac:cxnSpMkLst>
            <pc:docMk/>
            <pc:sldMk cId="2947312743" sldId="283"/>
            <ac:cxnSpMk id="433" creationId="{F799A93B-768F-9642-C36B-D699F3A7E9FE}"/>
          </ac:cxnSpMkLst>
        </pc:cxnChg>
        <pc:cxnChg chg="add del mod">
          <ac:chgData name="Divita, Guy (NIH/CC/RMD) [C]" userId="2e175975-0190-43a0-8782-ba167ff2a726" providerId="ADAL" clId="{6702D8A0-7D8D-42E2-8C92-8DD4D0EFD108}" dt="2024-06-14T15:59:00.627" v="1151" actId="478"/>
          <ac:cxnSpMkLst>
            <pc:docMk/>
            <pc:sldMk cId="2947312743" sldId="283"/>
            <ac:cxnSpMk id="480" creationId="{7BE2AE4E-06EA-81F1-C007-375655E844B8}"/>
          </ac:cxnSpMkLst>
        </pc:cxnChg>
        <pc:cxnChg chg="add mod">
          <ac:chgData name="Divita, Guy (NIH/CC/RMD) [C]" userId="2e175975-0190-43a0-8782-ba167ff2a726" providerId="ADAL" clId="{6702D8A0-7D8D-42E2-8C92-8DD4D0EFD108}" dt="2024-06-14T16:02:04.141" v="1266" actId="164"/>
          <ac:cxnSpMkLst>
            <pc:docMk/>
            <pc:sldMk cId="2947312743" sldId="283"/>
            <ac:cxnSpMk id="484" creationId="{94EE6714-83A6-A583-56D2-1913674A83B0}"/>
          </ac:cxnSpMkLst>
        </pc:cxnChg>
        <pc:cxnChg chg="del mod topLvl">
          <ac:chgData name="Divita, Guy (NIH/CC/RMD) [C]" userId="2e175975-0190-43a0-8782-ba167ff2a726" providerId="ADAL" clId="{6702D8A0-7D8D-42E2-8C92-8DD4D0EFD108}" dt="2024-06-14T16:01:23.362" v="1190" actId="478"/>
          <ac:cxnSpMkLst>
            <pc:docMk/>
            <pc:sldMk cId="2947312743" sldId="283"/>
            <ac:cxnSpMk id="515" creationId="{F3A685C9-5563-5209-9974-D61173AA54D6}"/>
          </ac:cxnSpMkLst>
        </pc:cxnChg>
        <pc:cxnChg chg="del mod topLvl">
          <ac:chgData name="Divita, Guy (NIH/CC/RMD) [C]" userId="2e175975-0190-43a0-8782-ba167ff2a726" providerId="ADAL" clId="{6702D8A0-7D8D-42E2-8C92-8DD4D0EFD108}" dt="2024-06-14T16:01:26.001" v="1191" actId="478"/>
          <ac:cxnSpMkLst>
            <pc:docMk/>
            <pc:sldMk cId="2947312743" sldId="283"/>
            <ac:cxnSpMk id="517" creationId="{D099EAB3-C95B-1155-01F0-5123B2B19458}"/>
          </ac:cxnSpMkLst>
        </pc:cxnChg>
        <pc:cxnChg chg="mod">
          <ac:chgData name="Divita, Guy (NIH/CC/RMD) [C]" userId="2e175975-0190-43a0-8782-ba167ff2a726" providerId="ADAL" clId="{6702D8A0-7D8D-42E2-8C92-8DD4D0EFD108}" dt="2024-06-14T16:07:03.782" v="1305" actId="1035"/>
          <ac:cxnSpMkLst>
            <pc:docMk/>
            <pc:sldMk cId="2947312743" sldId="283"/>
            <ac:cxnSpMk id="532" creationId="{9F007260-ABB1-7734-98C5-D50B51D3CBB9}"/>
          </ac:cxnSpMkLst>
        </pc:cxnChg>
        <pc:cxnChg chg="mod">
          <ac:chgData name="Divita, Guy (NIH/CC/RMD) [C]" userId="2e175975-0190-43a0-8782-ba167ff2a726" providerId="ADAL" clId="{6702D8A0-7D8D-42E2-8C92-8DD4D0EFD108}" dt="2024-06-14T15:48:14.749" v="879" actId="1035"/>
          <ac:cxnSpMkLst>
            <pc:docMk/>
            <pc:sldMk cId="2947312743" sldId="283"/>
            <ac:cxnSpMk id="559" creationId="{6271D8AA-1DE8-3F3D-C578-6AF11B2EF4FF}"/>
          </ac:cxnSpMkLst>
        </pc:cxnChg>
        <pc:cxnChg chg="mod">
          <ac:chgData name="Divita, Guy (NIH/CC/RMD) [C]" userId="2e175975-0190-43a0-8782-ba167ff2a726" providerId="ADAL" clId="{6702D8A0-7D8D-42E2-8C92-8DD4D0EFD108}" dt="2024-06-14T15:42:35.773" v="740" actId="1037"/>
          <ac:cxnSpMkLst>
            <pc:docMk/>
            <pc:sldMk cId="2947312743" sldId="283"/>
            <ac:cxnSpMk id="572" creationId="{D9EA0A29-42D4-0F78-149A-D60F6C2967DB}"/>
          </ac:cxnSpMkLst>
        </pc:cxnChg>
        <pc:cxnChg chg="mod topLvl">
          <ac:chgData name="Divita, Guy (NIH/CC/RMD) [C]" userId="2e175975-0190-43a0-8782-ba167ff2a726" providerId="ADAL" clId="{6702D8A0-7D8D-42E2-8C92-8DD4D0EFD108}" dt="2024-03-13T16:23:28.897" v="282" actId="165"/>
          <ac:cxnSpMkLst>
            <pc:docMk/>
            <pc:sldMk cId="2947312743" sldId="283"/>
            <ac:cxnSpMk id="579" creationId="{C1F201A6-2669-5234-703D-EB4F38777E66}"/>
          </ac:cxnSpMkLst>
        </pc:cxnChg>
        <pc:cxnChg chg="mod topLvl">
          <ac:chgData name="Divita, Guy (NIH/CC/RMD) [C]" userId="2e175975-0190-43a0-8782-ba167ff2a726" providerId="ADAL" clId="{6702D8A0-7D8D-42E2-8C92-8DD4D0EFD108}" dt="2024-03-13T16:23:28.897" v="282" actId="165"/>
          <ac:cxnSpMkLst>
            <pc:docMk/>
            <pc:sldMk cId="2947312743" sldId="283"/>
            <ac:cxnSpMk id="582" creationId="{E1D82FCE-8187-3C79-1B44-B80D8EE348A4}"/>
          </ac:cxnSpMkLst>
        </pc:cxnChg>
        <pc:cxnChg chg="mod">
          <ac:chgData name="Divita, Guy (NIH/CC/RMD) [C]" userId="2e175975-0190-43a0-8782-ba167ff2a726" providerId="ADAL" clId="{6702D8A0-7D8D-42E2-8C92-8DD4D0EFD108}" dt="2024-06-14T16:05:58.658" v="1292" actId="14100"/>
          <ac:cxnSpMkLst>
            <pc:docMk/>
            <pc:sldMk cId="2947312743" sldId="283"/>
            <ac:cxnSpMk id="587" creationId="{492AE184-73B1-4510-2B22-6A93A2D6C0E1}"/>
          </ac:cxnSpMkLst>
        </pc:cxnChg>
        <pc:cxnChg chg="mod topLvl">
          <ac:chgData name="Divita, Guy (NIH/CC/RMD) [C]" userId="2e175975-0190-43a0-8782-ba167ff2a726" providerId="ADAL" clId="{6702D8A0-7D8D-42E2-8C92-8DD4D0EFD108}" dt="2024-03-13T16:23:28.897" v="282" actId="165"/>
          <ac:cxnSpMkLst>
            <pc:docMk/>
            <pc:sldMk cId="2947312743" sldId="283"/>
            <ac:cxnSpMk id="590" creationId="{53876E07-B3D8-DEC5-5B87-2037D8006B71}"/>
          </ac:cxnSpMkLst>
        </pc:cxnChg>
        <pc:cxnChg chg="mod topLvl">
          <ac:chgData name="Divita, Guy (NIH/CC/RMD) [C]" userId="2e175975-0190-43a0-8782-ba167ff2a726" providerId="ADAL" clId="{6702D8A0-7D8D-42E2-8C92-8DD4D0EFD108}" dt="2024-06-14T15:35:08.431" v="549" actId="1036"/>
          <ac:cxnSpMkLst>
            <pc:docMk/>
            <pc:sldMk cId="2947312743" sldId="283"/>
            <ac:cxnSpMk id="594" creationId="{B5C321F9-6CCC-8789-CB43-E23109C65280}"/>
          </ac:cxnSpMkLst>
        </pc:cxnChg>
        <pc:cxnChg chg="mod topLvl">
          <ac:chgData name="Divita, Guy (NIH/CC/RMD) [C]" userId="2e175975-0190-43a0-8782-ba167ff2a726" providerId="ADAL" clId="{6702D8A0-7D8D-42E2-8C92-8DD4D0EFD108}" dt="2024-06-14T15:35:08.431" v="549" actId="1036"/>
          <ac:cxnSpMkLst>
            <pc:docMk/>
            <pc:sldMk cId="2947312743" sldId="283"/>
            <ac:cxnSpMk id="599" creationId="{5DDA201A-49B1-D8ED-D321-B830A047FDCE}"/>
          </ac:cxnSpMkLst>
        </pc:cxnChg>
        <pc:cxnChg chg="mod topLvl">
          <ac:chgData name="Divita, Guy (NIH/CC/RMD) [C]" userId="2e175975-0190-43a0-8782-ba167ff2a726" providerId="ADAL" clId="{6702D8A0-7D8D-42E2-8C92-8DD4D0EFD108}" dt="2024-06-14T15:35:08.431" v="549" actId="1036"/>
          <ac:cxnSpMkLst>
            <pc:docMk/>
            <pc:sldMk cId="2947312743" sldId="283"/>
            <ac:cxnSpMk id="601" creationId="{532FCF31-1131-727B-9BA7-B13765D91B55}"/>
          </ac:cxnSpMkLst>
        </pc:cxnChg>
        <pc:cxnChg chg="mod topLvl">
          <ac:chgData name="Divita, Guy (NIH/CC/RMD) [C]" userId="2e175975-0190-43a0-8782-ba167ff2a726" providerId="ADAL" clId="{6702D8A0-7D8D-42E2-8C92-8DD4D0EFD108}" dt="2024-06-14T15:35:08.431" v="549" actId="1036"/>
          <ac:cxnSpMkLst>
            <pc:docMk/>
            <pc:sldMk cId="2947312743" sldId="283"/>
            <ac:cxnSpMk id="603" creationId="{C8316DF3-FA57-1286-F907-238DD03178AD}"/>
          </ac:cxnSpMkLst>
        </pc:cxnChg>
        <pc:cxnChg chg="mod topLvl">
          <ac:chgData name="Divita, Guy (NIH/CC/RMD) [C]" userId="2e175975-0190-43a0-8782-ba167ff2a726" providerId="ADAL" clId="{6702D8A0-7D8D-42E2-8C92-8DD4D0EFD108}" dt="2024-06-14T15:35:08.431" v="549" actId="1036"/>
          <ac:cxnSpMkLst>
            <pc:docMk/>
            <pc:sldMk cId="2947312743" sldId="283"/>
            <ac:cxnSpMk id="608" creationId="{414177AF-EE5F-779E-2D50-54D49B12A06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88C42-4BCB-4B25-8332-4DE085FF2919}" type="datetimeFigureOut"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CDE2-39B7-4961-B87B-6CC465D76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07E3-5FFC-122E-22E0-8C23CCE1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B4A32-6D8E-3D55-86F6-0B50D74D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C319-4F71-B671-D76D-6DF88CA2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678-B19B-FDFF-897A-71E54182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18A-5AFA-716D-5DFA-0B711B32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459B-50DE-1802-0A89-81C41F1F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BB3C4-B5A5-456F-8173-858BB1EA0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C330-DEF7-6C3A-0484-53020D1D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1ADC9-46E3-3C82-BA9F-F5EC32BB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81C-EAB0-228D-F14E-5A354E91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18040-A38F-17D9-6C1E-2F04B5ADA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DB7BF-4CF0-9061-21E4-EFE0AD1C1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E586-5737-BD95-6132-73EDD760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9EC0-237A-38B6-7CE8-8E51C158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873A-4934-7CCD-6EB4-8472BE5C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2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9780-1A12-6370-314C-6FCF7B86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0A79-F225-483C-44F4-1AB51AE01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CD9E-C3AB-C975-CE86-7E566C05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9F3D-68B3-EA4B-DA9F-506020B1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0331-B24A-E171-39D3-CED52F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0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0BF4-F673-9C6B-DCB1-39D3C834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A2B5-3889-C1D6-EAFA-489DD0BB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73CE-226F-7341-E320-EAF5D845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3AFA-5A0C-296C-D5A3-F5BE9ABE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B220-1295-FC1A-D0B1-70EB6CD4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CCF1-59DF-6A59-FC1B-126FCFE9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4433-73D7-DD2F-47A0-EF575DD95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DB517-94B1-9C5A-A1B9-6F0ACD8F7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8D3D0-16BD-FF1C-63C7-F53D604A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46C10-F05D-83EC-0EF2-9A7D7EFF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9ADFB-E94F-0EE7-C45A-D5ED10DA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5F00-238F-F180-BB04-A0A81B64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B5F69-AFE9-9B01-BC5B-50445070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BE67B-E906-E49F-BE8E-4D4476359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072B9-DE63-1951-F68E-C1E0BD483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16429-80F4-3377-C2A2-8B2702715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A5945-DEA3-E749-864D-E29F5B6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8F9D2-3A30-B686-1501-3AF8EB25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6D945-952F-002C-ACE0-0F5CCE8F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517D-1583-066B-AA14-AEF28E80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7498C-F9FA-0141-87D9-3092D2BF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E090B-6A18-73C8-D447-B6337537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7FEB3-C510-59F3-B77F-88623B33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8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059B2-FF5B-3FE7-4CAA-7CC4E8A0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A902F-2CAB-D544-4308-0FA8B75B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DEEF4-56E6-9E90-3A32-1FA83CC0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0F53-5872-CD35-F1F8-9E515DA2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1CC7-5BF2-9E54-D398-EDB5628B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BD3B9-1611-9CD3-A0A3-9AAC4DD11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7FB0-5667-7310-D27D-0B14BFB5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E2AE0-CBDC-DE2A-0F61-EA0ADBD4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64462-E7E7-59F5-3CB8-B9DE8FD4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C8AF-38E2-D13A-8E6D-F88FF96B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0F2DC-2492-B600-AA11-499756714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D436-EE33-CCAD-C3A2-057FC36E4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8666D-FCF0-B179-219D-3FF7A9B0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2AEEC-4BD3-B37F-8FE0-7D25236F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D7FE7-E0D5-4B3E-0D73-657C14C5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4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6FDC6-2FFD-1549-ABD0-6906E7D6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AE71-5963-8CF0-C707-65B9F4076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40E1-EAD2-9EE2-D0E0-AEB076786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2C81-8890-441B-A825-08A6DAE9B25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2D88-7E9B-1B4A-B45E-DF895141E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B3A3-B5B3-4A3A-EAE3-995E1BDF7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1AEC-742B-2B58-E739-737256B75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Ecological Mental Functioning Ontology (EMFO)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A7889-8BF8-9C91-1F17-EA5104579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2024-06-14</a:t>
            </a:r>
          </a:p>
          <a:p>
            <a:r>
              <a:rPr lang="en-US"/>
              <a:t>Revised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9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DE00-D64A-EE67-CA22-14873322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ontent Placeholder 2">
            <a:extLst>
              <a:ext uri="{FF2B5EF4-FFF2-40B4-BE49-F238E27FC236}">
                <a16:creationId xmlns:a16="http://schemas.microsoft.com/office/drawing/2014/main" id="{874EF1EC-0CDE-F80E-111C-A88BB8068422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17020"/>
          </a:xfrm>
          <a:prstGeom prst="rect">
            <a:avLst/>
          </a:prstGeom>
          <a:pattFill prst="pct40">
            <a:fgClr>
              <a:srgbClr val="C8D6EE"/>
            </a:fgClr>
            <a:bgClr>
              <a:schemeClr val="bg1"/>
            </a:bgClr>
          </a:pattFill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FB2FF213-EA22-532B-3BC8-3EDB6358956F}"/>
              </a:ext>
            </a:extLst>
          </p:cNvPr>
          <p:cNvSpPr txBox="1">
            <a:spLocks/>
          </p:cNvSpPr>
          <p:nvPr/>
        </p:nvSpPr>
        <p:spPr>
          <a:xfrm>
            <a:off x="6094039" y="3436342"/>
            <a:ext cx="6103499" cy="3432595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AD0804E-7DEB-F5D5-8516-76561EC0912E}"/>
              </a:ext>
            </a:extLst>
          </p:cNvPr>
          <p:cNvSpPr/>
          <p:nvPr/>
        </p:nvSpPr>
        <p:spPr>
          <a:xfrm>
            <a:off x="-9371" y="-21094"/>
            <a:ext cx="6096000" cy="3428999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E476D39-6B88-1641-A9A9-F0C1FE4549CC}"/>
              </a:ext>
            </a:extLst>
          </p:cNvPr>
          <p:cNvSpPr/>
          <p:nvPr/>
        </p:nvSpPr>
        <p:spPr>
          <a:xfrm>
            <a:off x="0" y="3429000"/>
            <a:ext cx="6103498" cy="3428999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u="sng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3EAE67-D0FB-5328-CAC3-369BF32B208C}"/>
              </a:ext>
            </a:extLst>
          </p:cNvPr>
          <p:cNvCxnSpPr>
            <a:cxnSpLocks/>
          </p:cNvCxnSpPr>
          <p:nvPr/>
        </p:nvCxnSpPr>
        <p:spPr>
          <a:xfrm>
            <a:off x="6086629" y="7684"/>
            <a:ext cx="9371" cy="68503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4DE4382-4A36-9C1D-D80C-B2D6DABEE54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entagon 63">
            <a:extLst>
              <a:ext uri="{FF2B5EF4-FFF2-40B4-BE49-F238E27FC236}">
                <a16:creationId xmlns:a16="http://schemas.microsoft.com/office/drawing/2014/main" id="{53AE49D6-2816-7687-58C8-FF8580485611}"/>
              </a:ext>
            </a:extLst>
          </p:cNvPr>
          <p:cNvSpPr/>
          <p:nvPr/>
        </p:nvSpPr>
        <p:spPr>
          <a:xfrm>
            <a:off x="4467012" y="6228099"/>
            <a:ext cx="1080248" cy="445284"/>
          </a:xfrm>
          <a:prstGeom prst="pentagon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of Performance</a:t>
            </a:r>
          </a:p>
        </p:txBody>
      </p: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F8D0C6C7-BD18-F342-86F2-DA605BC44ED4}"/>
              </a:ext>
            </a:extLst>
          </p:cNvPr>
          <p:cNvSpPr/>
          <p:nvPr/>
        </p:nvSpPr>
        <p:spPr>
          <a:xfrm>
            <a:off x="3991050" y="4001692"/>
            <a:ext cx="1227990" cy="339081"/>
          </a:xfrm>
          <a:prstGeom prst="flowChartInputOutpu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6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4692F2-8561-6E01-4ACA-936D862BBB87}"/>
              </a:ext>
            </a:extLst>
          </p:cNvPr>
          <p:cNvSpPr txBox="1"/>
          <p:nvPr/>
        </p:nvSpPr>
        <p:spPr>
          <a:xfrm>
            <a:off x="4553448" y="5684143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modifier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7730B68-3625-5D5C-D73D-BA21FF5534FC}"/>
              </a:ext>
            </a:extLst>
          </p:cNvPr>
          <p:cNvSpPr/>
          <p:nvPr/>
        </p:nvSpPr>
        <p:spPr>
          <a:xfrm>
            <a:off x="4565861" y="5455476"/>
            <a:ext cx="849767" cy="264923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Functioning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434304-EBA5-F481-9994-AA7A9A7BD0E4}"/>
              </a:ext>
            </a:extLst>
          </p:cNvPr>
          <p:cNvCxnSpPr>
            <a:cxnSpLocks/>
            <a:stCxn id="68" idx="0"/>
            <a:endCxn id="5" idx="2"/>
          </p:cNvCxnSpPr>
          <p:nvPr/>
        </p:nvCxnSpPr>
        <p:spPr>
          <a:xfrm flipV="1">
            <a:off x="4990745" y="5112777"/>
            <a:ext cx="739" cy="342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5FA883-0331-2B91-C16D-0CEEDFD43039}"/>
              </a:ext>
            </a:extLst>
          </p:cNvPr>
          <p:cNvCxnSpPr>
            <a:cxnSpLocks/>
            <a:stCxn id="68" idx="2"/>
            <a:endCxn id="64" idx="0"/>
          </p:cNvCxnSpPr>
          <p:nvPr/>
        </p:nvCxnSpPr>
        <p:spPr>
          <a:xfrm>
            <a:off x="4990745" y="5720399"/>
            <a:ext cx="16391" cy="507700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BFE8D28-22A4-B644-ADAF-BACFD6C4C00B}"/>
              </a:ext>
            </a:extLst>
          </p:cNvPr>
          <p:cNvSpPr/>
          <p:nvPr/>
        </p:nvSpPr>
        <p:spPr>
          <a:xfrm>
            <a:off x="3154383" y="6312241"/>
            <a:ext cx="797896" cy="276999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Activities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F110723-FF7B-62DF-1BF5-88BE8ECFEF47}"/>
              </a:ext>
            </a:extLst>
          </p:cNvPr>
          <p:cNvSpPr/>
          <p:nvPr/>
        </p:nvSpPr>
        <p:spPr>
          <a:xfrm>
            <a:off x="3167558" y="5410318"/>
            <a:ext cx="798542" cy="331831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Observable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F6376CB-4AC1-1924-F45D-FEAF4B77EB28}"/>
              </a:ext>
            </a:extLst>
          </p:cNvPr>
          <p:cNvSpPr/>
          <p:nvPr/>
        </p:nvSpPr>
        <p:spPr>
          <a:xfrm>
            <a:off x="3187036" y="4057280"/>
            <a:ext cx="731330" cy="379832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Functioning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9D8880-2286-354A-6063-4E458029C455}"/>
              </a:ext>
            </a:extLst>
          </p:cNvPr>
          <p:cNvCxnSpPr>
            <a:cxnSpLocks/>
            <a:stCxn id="102" idx="2"/>
            <a:endCxn id="101" idx="0"/>
          </p:cNvCxnSpPr>
          <p:nvPr/>
        </p:nvCxnSpPr>
        <p:spPr>
          <a:xfrm>
            <a:off x="3552701" y="4437112"/>
            <a:ext cx="14128" cy="973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DBB8CF9-BC2A-ABE1-041A-8C57860213B5}"/>
              </a:ext>
            </a:extLst>
          </p:cNvPr>
          <p:cNvCxnSpPr>
            <a:cxnSpLocks/>
            <a:stCxn id="101" idx="3"/>
            <a:endCxn id="65" idx="3"/>
          </p:cNvCxnSpPr>
          <p:nvPr/>
        </p:nvCxnSpPr>
        <p:spPr>
          <a:xfrm flipV="1">
            <a:off x="3966100" y="4340773"/>
            <a:ext cx="516146" cy="1235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E24F950-0EEF-488D-9D31-C3339F1D5BCE}"/>
              </a:ext>
            </a:extLst>
          </p:cNvPr>
          <p:cNvCxnSpPr>
            <a:cxnSpLocks/>
            <a:stCxn id="100" idx="0"/>
            <a:endCxn id="101" idx="2"/>
          </p:cNvCxnSpPr>
          <p:nvPr/>
        </p:nvCxnSpPr>
        <p:spPr>
          <a:xfrm flipV="1">
            <a:off x="3553331" y="5742149"/>
            <a:ext cx="13498" cy="570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0C74650-E238-92E8-47A1-DCE8D8F541F7}"/>
              </a:ext>
            </a:extLst>
          </p:cNvPr>
          <p:cNvSpPr txBox="1"/>
          <p:nvPr/>
        </p:nvSpPr>
        <p:spPr>
          <a:xfrm>
            <a:off x="4298805" y="4463734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EC0C8D0-C8E0-9CDC-5111-F0A1D8FF144D}"/>
              </a:ext>
            </a:extLst>
          </p:cNvPr>
          <p:cNvCxnSpPr>
            <a:cxnSpLocks/>
            <a:stCxn id="68" idx="1"/>
            <a:endCxn id="101" idx="3"/>
          </p:cNvCxnSpPr>
          <p:nvPr/>
        </p:nvCxnSpPr>
        <p:spPr>
          <a:xfrm flipH="1" flipV="1">
            <a:off x="3966100" y="5576234"/>
            <a:ext cx="599761" cy="11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A626D9B-27C2-4E34-E9B7-54B8792BBBE5}"/>
              </a:ext>
            </a:extLst>
          </p:cNvPr>
          <p:cNvSpPr/>
          <p:nvPr/>
        </p:nvSpPr>
        <p:spPr>
          <a:xfrm>
            <a:off x="2502574" y="6228099"/>
            <a:ext cx="1451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5A8DE09-CBF7-E714-544E-5547FFC0EE14}"/>
              </a:ext>
            </a:extLst>
          </p:cNvPr>
          <p:cNvSpPr/>
          <p:nvPr/>
        </p:nvSpPr>
        <p:spPr>
          <a:xfrm>
            <a:off x="1097911" y="3625808"/>
            <a:ext cx="1684775" cy="372946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&amp; Applying Knowledge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223C512-EE67-66DD-3EB8-C8FDF898C2E3}"/>
              </a:ext>
            </a:extLst>
          </p:cNvPr>
          <p:cNvSpPr/>
          <p:nvPr/>
        </p:nvSpPr>
        <p:spPr>
          <a:xfrm>
            <a:off x="1104655" y="4979062"/>
            <a:ext cx="1684777" cy="276204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Domestic Life Activities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2F902B5-178A-5D0E-01A3-43C70FC062B6}"/>
              </a:ext>
            </a:extLst>
          </p:cNvPr>
          <p:cNvSpPr/>
          <p:nvPr/>
        </p:nvSpPr>
        <p:spPr>
          <a:xfrm>
            <a:off x="1112030" y="4628690"/>
            <a:ext cx="1684777" cy="298961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Self_Care</a:t>
            </a: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Activities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F884153-30AD-A003-1235-3EB7F3482C8F}"/>
              </a:ext>
            </a:extLst>
          </p:cNvPr>
          <p:cNvSpPr/>
          <p:nvPr/>
        </p:nvSpPr>
        <p:spPr>
          <a:xfrm>
            <a:off x="1108427" y="5316608"/>
            <a:ext cx="1699067" cy="420730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Interpersonal Interactions and Relationships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3DEE2AE-751E-14B6-F44F-4CA938D8FA91}"/>
              </a:ext>
            </a:extLst>
          </p:cNvPr>
          <p:cNvSpPr/>
          <p:nvPr/>
        </p:nvSpPr>
        <p:spPr>
          <a:xfrm>
            <a:off x="1104655" y="5784979"/>
            <a:ext cx="1688550" cy="395296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Major Life Areas Activities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DFECA1F-86C5-88C9-48D3-2AA8FE63012B}"/>
              </a:ext>
            </a:extLst>
          </p:cNvPr>
          <p:cNvSpPr/>
          <p:nvPr/>
        </p:nvSpPr>
        <p:spPr>
          <a:xfrm>
            <a:off x="1097911" y="6245894"/>
            <a:ext cx="1699067" cy="395297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Community, Social and Civic Life Activities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10CCD52-F711-8BDA-08E4-6389FF48D295}"/>
              </a:ext>
            </a:extLst>
          </p:cNvPr>
          <p:cNvSpPr/>
          <p:nvPr/>
        </p:nvSpPr>
        <p:spPr>
          <a:xfrm>
            <a:off x="1111859" y="4367340"/>
            <a:ext cx="1691692" cy="261350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Mobility Activities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CB3763C-9A7B-62B2-02FA-C4CD170F0FE7}"/>
              </a:ext>
            </a:extLst>
          </p:cNvPr>
          <p:cNvSpPr/>
          <p:nvPr/>
        </p:nvSpPr>
        <p:spPr>
          <a:xfrm>
            <a:off x="1097911" y="4033511"/>
            <a:ext cx="1684777" cy="280272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Activities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CB8391F-253F-433E-2F4A-5FCF56F126D9}"/>
              </a:ext>
            </a:extLst>
          </p:cNvPr>
          <p:cNvCxnSpPr>
            <a:cxnSpLocks/>
            <a:stCxn id="131" idx="6"/>
            <a:endCxn id="101" idx="1"/>
          </p:cNvCxnSpPr>
          <p:nvPr/>
        </p:nvCxnSpPr>
        <p:spPr>
          <a:xfrm>
            <a:off x="2782686" y="3812281"/>
            <a:ext cx="384872" cy="1763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46411D0-929F-BF3F-CB8F-986C8C06AD12}"/>
              </a:ext>
            </a:extLst>
          </p:cNvPr>
          <p:cNvCxnSpPr>
            <a:cxnSpLocks/>
            <a:stCxn id="138" idx="6"/>
            <a:endCxn id="101" idx="1"/>
          </p:cNvCxnSpPr>
          <p:nvPr/>
        </p:nvCxnSpPr>
        <p:spPr>
          <a:xfrm>
            <a:off x="2782688" y="4173647"/>
            <a:ext cx="384870" cy="1402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58CC3BB-06A8-C0F4-3E67-5BE9B7832EED}"/>
              </a:ext>
            </a:extLst>
          </p:cNvPr>
          <p:cNvCxnSpPr>
            <a:cxnSpLocks/>
            <a:stCxn id="137" idx="6"/>
            <a:endCxn id="101" idx="1"/>
          </p:cNvCxnSpPr>
          <p:nvPr/>
        </p:nvCxnSpPr>
        <p:spPr>
          <a:xfrm>
            <a:off x="2803551" y="4498015"/>
            <a:ext cx="364007" cy="1078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34E9F72-7FF6-D8B3-38DA-BDCD14BD3413}"/>
              </a:ext>
            </a:extLst>
          </p:cNvPr>
          <p:cNvCxnSpPr>
            <a:cxnSpLocks/>
            <a:stCxn id="133" idx="6"/>
            <a:endCxn id="101" idx="1"/>
          </p:cNvCxnSpPr>
          <p:nvPr/>
        </p:nvCxnSpPr>
        <p:spPr>
          <a:xfrm>
            <a:off x="2796807" y="4778171"/>
            <a:ext cx="370751" cy="79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A2DACA3-3B69-D508-7963-417B585B4F4A}"/>
              </a:ext>
            </a:extLst>
          </p:cNvPr>
          <p:cNvCxnSpPr>
            <a:cxnSpLocks/>
            <a:stCxn id="132" idx="6"/>
            <a:endCxn id="101" idx="1"/>
          </p:cNvCxnSpPr>
          <p:nvPr/>
        </p:nvCxnSpPr>
        <p:spPr>
          <a:xfrm>
            <a:off x="2789432" y="5117164"/>
            <a:ext cx="378126" cy="459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974374-9C8A-30FD-AAA3-5833350C6513}"/>
              </a:ext>
            </a:extLst>
          </p:cNvPr>
          <p:cNvCxnSpPr>
            <a:cxnSpLocks/>
            <a:stCxn id="134" idx="6"/>
            <a:endCxn id="101" idx="1"/>
          </p:cNvCxnSpPr>
          <p:nvPr/>
        </p:nvCxnSpPr>
        <p:spPr>
          <a:xfrm>
            <a:off x="2807494" y="5526973"/>
            <a:ext cx="360064" cy="49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B8DF80E-6042-AF8C-09DF-3756E368771E}"/>
              </a:ext>
            </a:extLst>
          </p:cNvPr>
          <p:cNvCxnSpPr>
            <a:cxnSpLocks/>
            <a:stCxn id="135" idx="6"/>
            <a:endCxn id="101" idx="1"/>
          </p:cNvCxnSpPr>
          <p:nvPr/>
        </p:nvCxnSpPr>
        <p:spPr>
          <a:xfrm flipV="1">
            <a:off x="2793205" y="5576234"/>
            <a:ext cx="374353" cy="406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FE1A51-094F-DBD8-11CC-0EA30EF0029C}"/>
              </a:ext>
            </a:extLst>
          </p:cNvPr>
          <p:cNvCxnSpPr>
            <a:cxnSpLocks/>
            <a:stCxn id="136" idx="6"/>
            <a:endCxn id="101" idx="1"/>
          </p:cNvCxnSpPr>
          <p:nvPr/>
        </p:nvCxnSpPr>
        <p:spPr>
          <a:xfrm flipV="1">
            <a:off x="2796978" y="5576234"/>
            <a:ext cx="370580" cy="867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Pentagon 187">
            <a:extLst>
              <a:ext uri="{FF2B5EF4-FFF2-40B4-BE49-F238E27FC236}">
                <a16:creationId xmlns:a16="http://schemas.microsoft.com/office/drawing/2014/main" id="{D6AD6B6F-DE96-DA2F-0390-131292EAEBEC}"/>
              </a:ext>
            </a:extLst>
          </p:cNvPr>
          <p:cNvSpPr/>
          <p:nvPr/>
        </p:nvSpPr>
        <p:spPr>
          <a:xfrm>
            <a:off x="38321" y="4959314"/>
            <a:ext cx="810066" cy="561672"/>
          </a:xfrm>
          <a:prstGeom prst="pentagon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Tasks and Demands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EDE2CAC-BE86-DBD0-03C8-35D4594D2870}"/>
              </a:ext>
            </a:extLst>
          </p:cNvPr>
          <p:cNvCxnSpPr>
            <a:cxnSpLocks/>
            <a:stCxn id="188" idx="5"/>
            <a:endCxn id="131" idx="2"/>
          </p:cNvCxnSpPr>
          <p:nvPr/>
        </p:nvCxnSpPr>
        <p:spPr>
          <a:xfrm flipV="1">
            <a:off x="848386" y="3812281"/>
            <a:ext cx="249525" cy="1361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6965A06-4361-20D6-4F7B-12DF8BE9B551}"/>
              </a:ext>
            </a:extLst>
          </p:cNvPr>
          <p:cNvCxnSpPr>
            <a:cxnSpLocks/>
            <a:stCxn id="188" idx="5"/>
            <a:endCxn id="133" idx="2"/>
          </p:cNvCxnSpPr>
          <p:nvPr/>
        </p:nvCxnSpPr>
        <p:spPr>
          <a:xfrm flipV="1">
            <a:off x="848386" y="4778171"/>
            <a:ext cx="263644" cy="395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B8EC078-6806-7C2E-88DA-323314F508BA}"/>
              </a:ext>
            </a:extLst>
          </p:cNvPr>
          <p:cNvCxnSpPr>
            <a:cxnSpLocks/>
            <a:stCxn id="188" idx="5"/>
            <a:endCxn id="132" idx="2"/>
          </p:cNvCxnSpPr>
          <p:nvPr/>
        </p:nvCxnSpPr>
        <p:spPr>
          <a:xfrm flipV="1">
            <a:off x="848386" y="5117164"/>
            <a:ext cx="256269" cy="56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641EB0F-E9B6-1ACC-3FF1-EDCFAE62CCE5}"/>
              </a:ext>
            </a:extLst>
          </p:cNvPr>
          <p:cNvCxnSpPr>
            <a:cxnSpLocks/>
            <a:stCxn id="188" idx="5"/>
            <a:endCxn id="134" idx="2"/>
          </p:cNvCxnSpPr>
          <p:nvPr/>
        </p:nvCxnSpPr>
        <p:spPr>
          <a:xfrm>
            <a:off x="848386" y="5173853"/>
            <a:ext cx="260041" cy="353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90FAEB7-2799-A2B0-57F9-AE0B5B69E013}"/>
              </a:ext>
            </a:extLst>
          </p:cNvPr>
          <p:cNvCxnSpPr>
            <a:cxnSpLocks/>
            <a:stCxn id="188" idx="5"/>
            <a:endCxn id="135" idx="2"/>
          </p:cNvCxnSpPr>
          <p:nvPr/>
        </p:nvCxnSpPr>
        <p:spPr>
          <a:xfrm>
            <a:off x="848386" y="5173853"/>
            <a:ext cx="256269" cy="808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E77817D-054D-1CC1-4AD9-5A66070EF778}"/>
              </a:ext>
            </a:extLst>
          </p:cNvPr>
          <p:cNvCxnSpPr>
            <a:cxnSpLocks/>
            <a:stCxn id="188" idx="5"/>
            <a:endCxn id="136" idx="2"/>
          </p:cNvCxnSpPr>
          <p:nvPr/>
        </p:nvCxnSpPr>
        <p:spPr>
          <a:xfrm>
            <a:off x="848386" y="5173853"/>
            <a:ext cx="249525" cy="1269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45D16DB-FBC7-48FF-9C86-A14EAB4F27E0}"/>
              </a:ext>
            </a:extLst>
          </p:cNvPr>
          <p:cNvCxnSpPr>
            <a:cxnSpLocks/>
            <a:stCxn id="188" idx="5"/>
            <a:endCxn id="138" idx="2"/>
          </p:cNvCxnSpPr>
          <p:nvPr/>
        </p:nvCxnSpPr>
        <p:spPr>
          <a:xfrm flipV="1">
            <a:off x="848386" y="4173647"/>
            <a:ext cx="249525" cy="1000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59D7D24-09F2-A4FE-3337-31EB0A6476D6}"/>
              </a:ext>
            </a:extLst>
          </p:cNvPr>
          <p:cNvCxnSpPr>
            <a:cxnSpLocks/>
            <a:stCxn id="188" idx="5"/>
            <a:endCxn id="137" idx="2"/>
          </p:cNvCxnSpPr>
          <p:nvPr/>
        </p:nvCxnSpPr>
        <p:spPr>
          <a:xfrm flipV="1">
            <a:off x="848386" y="4498015"/>
            <a:ext cx="263473" cy="675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C6FC302-9056-8106-D5E4-0B4146448044}"/>
              </a:ext>
            </a:extLst>
          </p:cNvPr>
          <p:cNvSpPr txBox="1"/>
          <p:nvPr/>
        </p:nvSpPr>
        <p:spPr>
          <a:xfrm>
            <a:off x="681714" y="4789105"/>
            <a:ext cx="56943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6719ED5-5ADE-98CB-D001-F65D1C72F383}"/>
              </a:ext>
            </a:extLst>
          </p:cNvPr>
          <p:cNvSpPr/>
          <p:nvPr/>
        </p:nvSpPr>
        <p:spPr>
          <a:xfrm>
            <a:off x="2741806" y="1765750"/>
            <a:ext cx="938157" cy="349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Feedback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BB5780B3-C767-B661-CA55-84A5FFA8EFBC}"/>
              </a:ext>
            </a:extLst>
          </p:cNvPr>
          <p:cNvSpPr/>
          <p:nvPr/>
        </p:nvSpPr>
        <p:spPr>
          <a:xfrm>
            <a:off x="2741807" y="2481994"/>
            <a:ext cx="938156" cy="321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Feedback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CA61BFF-E824-040E-6DC2-71334A52B41F}"/>
              </a:ext>
            </a:extLst>
          </p:cNvPr>
          <p:cNvCxnSpPr>
            <a:cxnSpLocks/>
            <a:stCxn id="65" idx="1"/>
            <a:endCxn id="226" idx="3"/>
          </p:cNvCxnSpPr>
          <p:nvPr/>
        </p:nvCxnSpPr>
        <p:spPr>
          <a:xfrm flipH="1" flipV="1">
            <a:off x="4559933" y="2513934"/>
            <a:ext cx="45112" cy="1487758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8E9BBECC-3D16-6A31-1396-FBB934788BFE}"/>
              </a:ext>
            </a:extLst>
          </p:cNvPr>
          <p:cNvCxnSpPr>
            <a:cxnSpLocks/>
            <a:stCxn id="226" idx="5"/>
            <a:endCxn id="259" idx="2"/>
          </p:cNvCxnSpPr>
          <p:nvPr/>
        </p:nvCxnSpPr>
        <p:spPr>
          <a:xfrm flipV="1">
            <a:off x="5229956" y="2301634"/>
            <a:ext cx="1896142" cy="4900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AC447661-4642-3915-CEBF-6B8253B2D6B5}"/>
              </a:ext>
            </a:extLst>
          </p:cNvPr>
          <p:cNvSpPr txBox="1"/>
          <p:nvPr/>
        </p:nvSpPr>
        <p:spPr>
          <a:xfrm>
            <a:off x="5675697" y="2045162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provides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DE41E7A-CAC5-E2D6-6272-52912AC8C35F}"/>
              </a:ext>
            </a:extLst>
          </p:cNvPr>
          <p:cNvSpPr txBox="1"/>
          <p:nvPr/>
        </p:nvSpPr>
        <p:spPr>
          <a:xfrm>
            <a:off x="4099440" y="3423484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provides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81AB6241-5B37-9311-5941-558C11A7BDC8}"/>
              </a:ext>
            </a:extLst>
          </p:cNvPr>
          <p:cNvCxnSpPr>
            <a:cxnSpLocks/>
            <a:stCxn id="513" idx="5"/>
          </p:cNvCxnSpPr>
          <p:nvPr/>
        </p:nvCxnSpPr>
        <p:spPr>
          <a:xfrm>
            <a:off x="5120478" y="2480827"/>
            <a:ext cx="471217" cy="50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Flowchart: Data 262">
            <a:extLst>
              <a:ext uri="{FF2B5EF4-FFF2-40B4-BE49-F238E27FC236}">
                <a16:creationId xmlns:a16="http://schemas.microsoft.com/office/drawing/2014/main" id="{9AE2DD46-578B-3118-50B5-94ECC9965A77}"/>
              </a:ext>
            </a:extLst>
          </p:cNvPr>
          <p:cNvSpPr/>
          <p:nvPr/>
        </p:nvSpPr>
        <p:spPr>
          <a:xfrm>
            <a:off x="6968033" y="4007033"/>
            <a:ext cx="1557235" cy="3311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Throughput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D732A49-E8B4-CEEF-F34B-92F6AEC555C5}"/>
              </a:ext>
            </a:extLst>
          </p:cNvPr>
          <p:cNvSpPr txBox="1"/>
          <p:nvPr/>
        </p:nvSpPr>
        <p:spPr>
          <a:xfrm>
            <a:off x="8011974" y="4397847"/>
            <a:ext cx="330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877B115-7902-3E25-F6E8-E463CB70BA1D}"/>
              </a:ext>
            </a:extLst>
          </p:cNvPr>
          <p:cNvSpPr txBox="1"/>
          <p:nvPr/>
        </p:nvSpPr>
        <p:spPr>
          <a:xfrm rot="648593">
            <a:off x="8873131" y="5771823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F4F41EC-92DE-5529-07E8-8994B3616391}"/>
              </a:ext>
            </a:extLst>
          </p:cNvPr>
          <p:cNvCxnSpPr>
            <a:cxnSpLocks/>
            <a:stCxn id="266" idx="3"/>
            <a:endCxn id="265" idx="1"/>
          </p:cNvCxnSpPr>
          <p:nvPr/>
        </p:nvCxnSpPr>
        <p:spPr>
          <a:xfrm flipV="1">
            <a:off x="7104385" y="4581769"/>
            <a:ext cx="1679487" cy="10478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7534BF5D-7EF5-6847-98CD-406000C2C869}"/>
              </a:ext>
            </a:extLst>
          </p:cNvPr>
          <p:cNvSpPr/>
          <p:nvPr/>
        </p:nvSpPr>
        <p:spPr>
          <a:xfrm>
            <a:off x="8807930" y="5373318"/>
            <a:ext cx="854273" cy="4023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Functions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F6F6467D-2F51-638F-620D-80DDB5477425}"/>
              </a:ext>
            </a:extLst>
          </p:cNvPr>
          <p:cNvSpPr/>
          <p:nvPr/>
        </p:nvSpPr>
        <p:spPr>
          <a:xfrm>
            <a:off x="10076512" y="4876174"/>
            <a:ext cx="786496" cy="3194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Structures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FFA7EE10-89D7-BC14-A4DD-C9A14666092A}"/>
              </a:ext>
            </a:extLst>
          </p:cNvPr>
          <p:cNvSpPr/>
          <p:nvPr/>
        </p:nvSpPr>
        <p:spPr>
          <a:xfrm>
            <a:off x="10171629" y="5438549"/>
            <a:ext cx="602620" cy="248333"/>
          </a:xfrm>
          <a:prstGeom prst="ellipse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Brain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930F62AD-7AD9-9B33-B79F-F1F896B368CB}"/>
              </a:ext>
            </a:extLst>
          </p:cNvPr>
          <p:cNvSpPr/>
          <p:nvPr/>
        </p:nvSpPr>
        <p:spPr>
          <a:xfrm>
            <a:off x="10199600" y="5995084"/>
            <a:ext cx="572838" cy="267062"/>
          </a:xfrm>
          <a:prstGeom prst="ellipse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Mind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A7F7E4F9-59A0-7A77-8567-B7B06FA42778}"/>
              </a:ext>
            </a:extLst>
          </p:cNvPr>
          <p:cNvCxnSpPr>
            <a:cxnSpLocks/>
            <a:stCxn id="317" idx="0"/>
            <a:endCxn id="316" idx="4"/>
          </p:cNvCxnSpPr>
          <p:nvPr/>
        </p:nvCxnSpPr>
        <p:spPr>
          <a:xfrm flipH="1" flipV="1">
            <a:off x="10472939" y="5686882"/>
            <a:ext cx="13080" cy="3082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79927302-47D4-2A65-7006-C05CC5963D3B}"/>
              </a:ext>
            </a:extLst>
          </p:cNvPr>
          <p:cNvSpPr txBox="1"/>
          <p:nvPr/>
        </p:nvSpPr>
        <p:spPr>
          <a:xfrm flipH="1">
            <a:off x="9972132" y="5693562"/>
            <a:ext cx="61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 non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anatomical phenomenon within 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AE4462B4-3FC8-9B56-31E1-57659F5E56DE}"/>
              </a:ext>
            </a:extLst>
          </p:cNvPr>
          <p:cNvCxnSpPr>
            <a:cxnSpLocks/>
            <a:stCxn id="312" idx="3"/>
            <a:endCxn id="311" idx="6"/>
          </p:cNvCxnSpPr>
          <p:nvPr/>
        </p:nvCxnSpPr>
        <p:spPr>
          <a:xfrm flipH="1">
            <a:off x="9662203" y="5148817"/>
            <a:ext cx="529489" cy="42568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D89A6-40F2-818B-1BEC-80E802121734}"/>
              </a:ext>
            </a:extLst>
          </p:cNvPr>
          <p:cNvCxnSpPr>
            <a:cxnSpLocks/>
          </p:cNvCxnSpPr>
          <p:nvPr/>
        </p:nvCxnSpPr>
        <p:spPr>
          <a:xfrm flipH="1" flipV="1">
            <a:off x="8054549" y="5684143"/>
            <a:ext cx="2125305" cy="439411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8F9EB77-B5D1-BCBB-9A9A-DA8D160DE8DA}"/>
              </a:ext>
            </a:extLst>
          </p:cNvPr>
          <p:cNvSpPr/>
          <p:nvPr/>
        </p:nvSpPr>
        <p:spPr>
          <a:xfrm>
            <a:off x="7547634" y="6383158"/>
            <a:ext cx="703009" cy="460206"/>
          </a:xfrm>
          <a:prstGeom prst="ellipse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Cognitive Functions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C72785-CAF2-AFE2-EA7B-7BBFF0DC768C}"/>
              </a:ext>
            </a:extLst>
          </p:cNvPr>
          <p:cNvSpPr/>
          <p:nvPr/>
        </p:nvSpPr>
        <p:spPr>
          <a:xfrm>
            <a:off x="6698278" y="6074356"/>
            <a:ext cx="959111" cy="201320"/>
          </a:xfrm>
          <a:prstGeom prst="ellipse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Functions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0C4C34-CE33-2622-8C0F-6B1FF956BFB9}"/>
              </a:ext>
            </a:extLst>
          </p:cNvPr>
          <p:cNvSpPr/>
          <p:nvPr/>
        </p:nvSpPr>
        <p:spPr>
          <a:xfrm>
            <a:off x="8193742" y="6067694"/>
            <a:ext cx="785251" cy="215445"/>
          </a:xfrm>
          <a:prstGeom prst="ellipse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Feedback Appraisal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099F0C-3FAD-BF69-9C44-A176ECA2D726}"/>
              </a:ext>
            </a:extLst>
          </p:cNvPr>
          <p:cNvCxnSpPr>
            <a:cxnSpLocks/>
            <a:stCxn id="14" idx="0"/>
            <a:endCxn id="313" idx="5"/>
          </p:cNvCxnSpPr>
          <p:nvPr/>
        </p:nvCxnSpPr>
        <p:spPr>
          <a:xfrm flipV="1">
            <a:off x="7899139" y="5689204"/>
            <a:ext cx="175156" cy="693954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B56A47-F9F8-F885-1A67-12AFF74D4AAB}"/>
              </a:ext>
            </a:extLst>
          </p:cNvPr>
          <p:cNvSpPr txBox="1"/>
          <p:nvPr/>
        </p:nvSpPr>
        <p:spPr>
          <a:xfrm flipH="1">
            <a:off x="11082821" y="4468879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929AF2F8-688E-2C24-1288-19F0CFF67CA0}"/>
              </a:ext>
            </a:extLst>
          </p:cNvPr>
          <p:cNvSpPr/>
          <p:nvPr/>
        </p:nvSpPr>
        <p:spPr>
          <a:xfrm>
            <a:off x="11315957" y="4321177"/>
            <a:ext cx="941037" cy="230050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Biographical</a:t>
            </a:r>
          </a:p>
        </p:txBody>
      </p:sp>
      <p:sp>
        <p:nvSpPr>
          <p:cNvPr id="78" name="Pentagon 77">
            <a:extLst>
              <a:ext uri="{FF2B5EF4-FFF2-40B4-BE49-F238E27FC236}">
                <a16:creationId xmlns:a16="http://schemas.microsoft.com/office/drawing/2014/main" id="{CCC8990F-7994-EB17-308A-B9AD8C99F5A2}"/>
              </a:ext>
            </a:extLst>
          </p:cNvPr>
          <p:cNvSpPr/>
          <p:nvPr/>
        </p:nvSpPr>
        <p:spPr>
          <a:xfrm>
            <a:off x="10991679" y="3900080"/>
            <a:ext cx="1029990" cy="230050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Psychological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44BF181-804D-5FB8-DC74-37C29A0C402B}"/>
              </a:ext>
            </a:extLst>
          </p:cNvPr>
          <p:cNvSpPr/>
          <p:nvPr/>
        </p:nvSpPr>
        <p:spPr>
          <a:xfrm>
            <a:off x="10067231" y="6559112"/>
            <a:ext cx="853244" cy="250664"/>
          </a:xfrm>
          <a:prstGeom prst="ellipse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F319C85-272F-F669-917B-8972714F54AC}"/>
              </a:ext>
            </a:extLst>
          </p:cNvPr>
          <p:cNvCxnSpPr>
            <a:cxnSpLocks/>
            <a:stCxn id="84" idx="0"/>
            <a:endCxn id="317" idx="4"/>
          </p:cNvCxnSpPr>
          <p:nvPr/>
        </p:nvCxnSpPr>
        <p:spPr>
          <a:xfrm flipH="1" flipV="1">
            <a:off x="10486019" y="6262146"/>
            <a:ext cx="7834" cy="29696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6ECEF7D-6C1A-BB7C-26EB-646C86D8D10C}"/>
              </a:ext>
            </a:extLst>
          </p:cNvPr>
          <p:cNvSpPr txBox="1"/>
          <p:nvPr/>
        </p:nvSpPr>
        <p:spPr>
          <a:xfrm>
            <a:off x="10010832" y="6333238"/>
            <a:ext cx="5728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Experiences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375F7C-BEFB-40E7-AB7B-9D253C7EEF3E}"/>
              </a:ext>
            </a:extLst>
          </p:cNvPr>
          <p:cNvSpPr txBox="1"/>
          <p:nvPr/>
        </p:nvSpPr>
        <p:spPr>
          <a:xfrm rot="5400000">
            <a:off x="10847476" y="6355514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nfluence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EBF8E5C-DB1E-1158-28D6-3C78FCB10B00}"/>
              </a:ext>
            </a:extLst>
          </p:cNvPr>
          <p:cNvSpPr txBox="1"/>
          <p:nvPr/>
        </p:nvSpPr>
        <p:spPr>
          <a:xfrm flipH="1">
            <a:off x="11081293" y="4125486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02E10D9-462D-40B4-6208-05E7C2CCCDA1}"/>
              </a:ext>
            </a:extLst>
          </p:cNvPr>
          <p:cNvSpPr txBox="1"/>
          <p:nvPr/>
        </p:nvSpPr>
        <p:spPr>
          <a:xfrm flipH="1">
            <a:off x="9502395" y="4263573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DA03411-CA7E-AF75-28D5-9C82C912F068}"/>
              </a:ext>
            </a:extLst>
          </p:cNvPr>
          <p:cNvCxnSpPr>
            <a:cxnSpLocks/>
            <a:stCxn id="78" idx="2"/>
            <a:endCxn id="268" idx="5"/>
          </p:cNvCxnSpPr>
          <p:nvPr/>
        </p:nvCxnSpPr>
        <p:spPr>
          <a:xfrm flipH="1">
            <a:off x="11004935" y="4130129"/>
            <a:ext cx="183455" cy="276022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332740-8A9F-6C9C-AA1B-3DA87B8397C4}"/>
              </a:ext>
            </a:extLst>
          </p:cNvPr>
          <p:cNvCxnSpPr>
            <a:cxnSpLocks/>
            <a:stCxn id="312" idx="2"/>
            <a:endCxn id="265" idx="4"/>
          </p:cNvCxnSpPr>
          <p:nvPr/>
        </p:nvCxnSpPr>
        <p:spPr>
          <a:xfrm flipH="1" flipV="1">
            <a:off x="9499014" y="4864230"/>
            <a:ext cx="577498" cy="171655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F6DA42C-D929-FDF7-9A0B-E836AD69F12C}"/>
              </a:ext>
            </a:extLst>
          </p:cNvPr>
          <p:cNvCxnSpPr>
            <a:cxnSpLocks/>
            <a:stCxn id="14" idx="0"/>
            <a:endCxn id="313" idx="4"/>
          </p:cNvCxnSpPr>
          <p:nvPr/>
        </p:nvCxnSpPr>
        <p:spPr>
          <a:xfrm flipH="1" flipV="1">
            <a:off x="7762071" y="5738784"/>
            <a:ext cx="137068" cy="64437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878E646-F862-AAB0-58C2-3DF60F338AF9}"/>
              </a:ext>
            </a:extLst>
          </p:cNvPr>
          <p:cNvCxnSpPr>
            <a:cxnSpLocks/>
            <a:stCxn id="15" idx="4"/>
            <a:endCxn id="14" idx="1"/>
          </p:cNvCxnSpPr>
          <p:nvPr/>
        </p:nvCxnSpPr>
        <p:spPr>
          <a:xfrm>
            <a:off x="7177834" y="6275676"/>
            <a:ext cx="472753" cy="174878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F0A2832-A16E-D092-54F0-1F7C9CB002A3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8147690" y="6251588"/>
            <a:ext cx="161049" cy="19896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0D1FB90-4775-EC4C-B550-457101E8701D}"/>
              </a:ext>
            </a:extLst>
          </p:cNvPr>
          <p:cNvCxnSpPr>
            <a:cxnSpLocks/>
            <a:stCxn id="242" idx="3"/>
            <a:endCxn id="575" idx="0"/>
          </p:cNvCxnSpPr>
          <p:nvPr/>
        </p:nvCxnSpPr>
        <p:spPr>
          <a:xfrm flipH="1">
            <a:off x="9634108" y="4570393"/>
            <a:ext cx="433575" cy="765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674D6BA-8F72-1A06-08B7-848BFEBE88AE}"/>
              </a:ext>
            </a:extLst>
          </p:cNvPr>
          <p:cNvCxnSpPr>
            <a:cxnSpLocks/>
          </p:cNvCxnSpPr>
          <p:nvPr/>
        </p:nvCxnSpPr>
        <p:spPr>
          <a:xfrm flipH="1">
            <a:off x="9439636" y="4028381"/>
            <a:ext cx="348856" cy="46360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EFB7A9-9476-5457-4E5E-F43F5F3D6F62}"/>
              </a:ext>
            </a:extLst>
          </p:cNvPr>
          <p:cNvCxnSpPr>
            <a:cxnSpLocks/>
            <a:stCxn id="311" idx="0"/>
            <a:endCxn id="265" idx="3"/>
          </p:cNvCxnSpPr>
          <p:nvPr/>
        </p:nvCxnSpPr>
        <p:spPr>
          <a:xfrm flipH="1" flipV="1">
            <a:off x="9225854" y="4864231"/>
            <a:ext cx="9213" cy="509087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248DA85-74EC-0138-970A-8268C5118E98}"/>
              </a:ext>
            </a:extLst>
          </p:cNvPr>
          <p:cNvCxnSpPr>
            <a:cxnSpLocks/>
            <a:stCxn id="316" idx="0"/>
            <a:endCxn id="312" idx="4"/>
          </p:cNvCxnSpPr>
          <p:nvPr/>
        </p:nvCxnSpPr>
        <p:spPr>
          <a:xfrm flipH="1" flipV="1">
            <a:off x="10469760" y="5195595"/>
            <a:ext cx="3179" cy="24295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6BD760B-F85A-1A9F-D244-9381C18D9065}"/>
              </a:ext>
            </a:extLst>
          </p:cNvPr>
          <p:cNvCxnSpPr>
            <a:cxnSpLocks/>
            <a:stCxn id="77" idx="1"/>
            <a:endCxn id="268" idx="5"/>
          </p:cNvCxnSpPr>
          <p:nvPr/>
        </p:nvCxnSpPr>
        <p:spPr>
          <a:xfrm flipH="1" flipV="1">
            <a:off x="11004935" y="4406151"/>
            <a:ext cx="311023" cy="2897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607BC3E-3FBB-0505-21D8-F20CB12DB183}"/>
              </a:ext>
            </a:extLst>
          </p:cNvPr>
          <p:cNvCxnSpPr>
            <a:cxnSpLocks/>
            <a:stCxn id="76" idx="1"/>
            <a:endCxn id="268" idx="5"/>
          </p:cNvCxnSpPr>
          <p:nvPr/>
        </p:nvCxnSpPr>
        <p:spPr>
          <a:xfrm flipH="1" flipV="1">
            <a:off x="11004935" y="4406151"/>
            <a:ext cx="237913" cy="421101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610A567-150D-80C5-2938-A9DE6C7AFA6E}"/>
              </a:ext>
            </a:extLst>
          </p:cNvPr>
          <p:cNvGrpSpPr/>
          <p:nvPr/>
        </p:nvGrpSpPr>
        <p:grpSpPr>
          <a:xfrm>
            <a:off x="9967101" y="4211504"/>
            <a:ext cx="1037835" cy="509594"/>
            <a:chOff x="7450790" y="5378377"/>
            <a:chExt cx="1037835" cy="509594"/>
          </a:xfrm>
        </p:grpSpPr>
        <p:sp>
          <p:nvSpPr>
            <p:cNvPr id="268" name="Pentagon 267">
              <a:extLst>
                <a:ext uri="{FF2B5EF4-FFF2-40B4-BE49-F238E27FC236}">
                  <a16:creationId xmlns:a16="http://schemas.microsoft.com/office/drawing/2014/main" id="{DF1C2CBD-9492-131F-A150-9D0C23BEC22A}"/>
                </a:ext>
              </a:extLst>
            </p:cNvPr>
            <p:cNvSpPr/>
            <p:nvPr/>
          </p:nvSpPr>
          <p:spPr>
            <a:xfrm>
              <a:off x="7450790" y="5378377"/>
              <a:ext cx="1037835" cy="509594"/>
            </a:xfrm>
            <a:prstGeom prst="pent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Personal Background Factors</a:t>
              </a: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E79BCB4C-9DDE-1790-E8F2-02267DFF1145}"/>
                </a:ext>
              </a:extLst>
            </p:cNvPr>
            <p:cNvSpPr/>
            <p:nvPr/>
          </p:nvSpPr>
          <p:spPr>
            <a:xfrm>
              <a:off x="7537189" y="5664803"/>
              <a:ext cx="96845" cy="8489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9C1BF6F-B365-589E-88C5-EF9C3ECFDF80}"/>
              </a:ext>
            </a:extLst>
          </p:cNvPr>
          <p:cNvGrpSpPr/>
          <p:nvPr/>
        </p:nvGrpSpPr>
        <p:grpSpPr>
          <a:xfrm>
            <a:off x="11242847" y="4739381"/>
            <a:ext cx="983042" cy="230050"/>
            <a:chOff x="6383129" y="6268973"/>
            <a:chExt cx="983042" cy="230050"/>
          </a:xfrm>
        </p:grpSpPr>
        <p:sp>
          <p:nvSpPr>
            <p:cNvPr id="76" name="Pentagon 75">
              <a:extLst>
                <a:ext uri="{FF2B5EF4-FFF2-40B4-BE49-F238E27FC236}">
                  <a16:creationId xmlns:a16="http://schemas.microsoft.com/office/drawing/2014/main" id="{F41A4D57-2A47-0784-9DB7-F7C0475CDA92}"/>
                </a:ext>
              </a:extLst>
            </p:cNvPr>
            <p:cNvSpPr/>
            <p:nvPr/>
          </p:nvSpPr>
          <p:spPr>
            <a:xfrm>
              <a:off x="6383129" y="6268973"/>
              <a:ext cx="983042" cy="230050"/>
            </a:xfrm>
            <a:prstGeom prst="pentagon">
              <a:avLst/>
            </a:prstGeom>
            <a:solidFill>
              <a:srgbClr val="AA72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Demographic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9D8FEDD-FAFD-3E2D-227B-0FED25A38C20}"/>
                </a:ext>
              </a:extLst>
            </p:cNvPr>
            <p:cNvSpPr/>
            <p:nvPr/>
          </p:nvSpPr>
          <p:spPr>
            <a:xfrm>
              <a:off x="7086250" y="6318209"/>
              <a:ext cx="61656" cy="55183"/>
            </a:xfrm>
            <a:prstGeom prst="ellipse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Flowchart: Data 258">
            <a:extLst>
              <a:ext uri="{FF2B5EF4-FFF2-40B4-BE49-F238E27FC236}">
                <a16:creationId xmlns:a16="http://schemas.microsoft.com/office/drawing/2014/main" id="{CACF4285-A9DC-FA0B-EC6F-5FEED4247558}"/>
              </a:ext>
            </a:extLst>
          </p:cNvPr>
          <p:cNvSpPr/>
          <p:nvPr/>
        </p:nvSpPr>
        <p:spPr>
          <a:xfrm>
            <a:off x="7008164" y="2162326"/>
            <a:ext cx="1179342" cy="278615"/>
          </a:xfrm>
          <a:prstGeom prst="flowChartInputOutpu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endParaRPr kumimoji="0" lang="en-US" sz="9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72C09F8-D0E5-FF28-C0F6-3F283F5C5FBD}"/>
              </a:ext>
            </a:extLst>
          </p:cNvPr>
          <p:cNvSpPr/>
          <p:nvPr/>
        </p:nvSpPr>
        <p:spPr>
          <a:xfrm>
            <a:off x="8312545" y="2085842"/>
            <a:ext cx="885762" cy="430961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588D7FA-0746-8B07-BE29-ABCA02CB0543}"/>
              </a:ext>
            </a:extLst>
          </p:cNvPr>
          <p:cNvSpPr/>
          <p:nvPr/>
        </p:nvSpPr>
        <p:spPr>
          <a:xfrm>
            <a:off x="8112770" y="911524"/>
            <a:ext cx="1285312" cy="430961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B3AF7FD0-7754-69F8-69E4-C8B38D5D4A56}"/>
              </a:ext>
            </a:extLst>
          </p:cNvPr>
          <p:cNvCxnSpPr>
            <a:cxnSpLocks/>
            <a:stCxn id="259" idx="3"/>
            <a:endCxn id="63" idx="7"/>
          </p:cNvCxnSpPr>
          <p:nvPr/>
        </p:nvCxnSpPr>
        <p:spPr>
          <a:xfrm flipH="1">
            <a:off x="6852628" y="2440941"/>
            <a:ext cx="627273" cy="594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Pentagon 280">
            <a:extLst>
              <a:ext uri="{FF2B5EF4-FFF2-40B4-BE49-F238E27FC236}">
                <a16:creationId xmlns:a16="http://schemas.microsoft.com/office/drawing/2014/main" id="{501C3C3A-E209-AFB9-DA1D-3BDE8E5515CC}"/>
              </a:ext>
            </a:extLst>
          </p:cNvPr>
          <p:cNvSpPr/>
          <p:nvPr/>
        </p:nvSpPr>
        <p:spPr>
          <a:xfrm>
            <a:off x="9950399" y="2138664"/>
            <a:ext cx="1062474" cy="453900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Contextual Factors</a:t>
            </a:r>
          </a:p>
        </p:txBody>
      </p:sp>
      <p:sp>
        <p:nvSpPr>
          <p:cNvPr id="283" name="Pentagon 282">
            <a:extLst>
              <a:ext uri="{FF2B5EF4-FFF2-40B4-BE49-F238E27FC236}">
                <a16:creationId xmlns:a16="http://schemas.microsoft.com/office/drawing/2014/main" id="{081BD847-DFAC-9B78-B605-4E09B1258B09}"/>
              </a:ext>
            </a:extLst>
          </p:cNvPr>
          <p:cNvSpPr/>
          <p:nvPr/>
        </p:nvSpPr>
        <p:spPr>
          <a:xfrm>
            <a:off x="11031011" y="1645868"/>
            <a:ext cx="894870" cy="450867"/>
          </a:xfrm>
          <a:prstGeom prst="pentag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Distal Contexts</a:t>
            </a:r>
          </a:p>
        </p:txBody>
      </p:sp>
      <p:sp>
        <p:nvSpPr>
          <p:cNvPr id="285" name="Pentagon 284">
            <a:extLst>
              <a:ext uri="{FF2B5EF4-FFF2-40B4-BE49-F238E27FC236}">
                <a16:creationId xmlns:a16="http://schemas.microsoft.com/office/drawing/2014/main" id="{B941F5E2-98DE-0DDA-8A2A-D41BE13D5174}"/>
              </a:ext>
            </a:extLst>
          </p:cNvPr>
          <p:cNvSpPr/>
          <p:nvPr/>
        </p:nvSpPr>
        <p:spPr>
          <a:xfrm>
            <a:off x="9840661" y="935175"/>
            <a:ext cx="1285312" cy="502884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Environmental Factors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0F80B509-1A89-7172-5646-95096D1553DE}"/>
              </a:ext>
            </a:extLst>
          </p:cNvPr>
          <p:cNvSpPr/>
          <p:nvPr/>
        </p:nvSpPr>
        <p:spPr>
          <a:xfrm>
            <a:off x="10734851" y="352625"/>
            <a:ext cx="1049539" cy="377731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Environments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42C0EC05-71A4-C672-2BB4-6FED5154B426}"/>
              </a:ext>
            </a:extLst>
          </p:cNvPr>
          <p:cNvSpPr/>
          <p:nvPr/>
        </p:nvSpPr>
        <p:spPr>
          <a:xfrm>
            <a:off x="9180006" y="333242"/>
            <a:ext cx="1049539" cy="381267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 Environments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322791F-DB05-6B78-4E52-21F6777BA313}"/>
              </a:ext>
            </a:extLst>
          </p:cNvPr>
          <p:cNvSpPr txBox="1"/>
          <p:nvPr/>
        </p:nvSpPr>
        <p:spPr>
          <a:xfrm>
            <a:off x="9396119" y="899253"/>
            <a:ext cx="4155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</a:t>
            </a:r>
          </a:p>
        </p:txBody>
      </p:sp>
      <p:sp>
        <p:nvSpPr>
          <p:cNvPr id="292" name="Pentagon 291">
            <a:extLst>
              <a:ext uri="{FF2B5EF4-FFF2-40B4-BE49-F238E27FC236}">
                <a16:creationId xmlns:a16="http://schemas.microsoft.com/office/drawing/2014/main" id="{B9E2BFE3-CAFC-E5BB-43BC-7184037E96BE}"/>
              </a:ext>
            </a:extLst>
          </p:cNvPr>
          <p:cNvSpPr/>
          <p:nvPr/>
        </p:nvSpPr>
        <p:spPr>
          <a:xfrm>
            <a:off x="7276730" y="1295242"/>
            <a:ext cx="844827" cy="383316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Factors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ABBE318-4FF3-7C83-F709-FB75024ADC7F}"/>
              </a:ext>
            </a:extLst>
          </p:cNvPr>
          <p:cNvCxnSpPr>
            <a:cxnSpLocks/>
            <a:stCxn id="292" idx="3"/>
            <a:endCxn id="259" idx="0"/>
          </p:cNvCxnSpPr>
          <p:nvPr/>
        </p:nvCxnSpPr>
        <p:spPr>
          <a:xfrm>
            <a:off x="7699144" y="1678558"/>
            <a:ext cx="16625" cy="483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DDE18133-2B4F-67C2-6491-5392E1459F79}"/>
              </a:ext>
            </a:extLst>
          </p:cNvPr>
          <p:cNvSpPr txBox="1"/>
          <p:nvPr/>
        </p:nvSpPr>
        <p:spPr>
          <a:xfrm flipH="1">
            <a:off x="6581366" y="251288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0388C00A-9EBE-7E7B-9604-9F3FE739FF04}"/>
              </a:ext>
            </a:extLst>
          </p:cNvPr>
          <p:cNvCxnSpPr>
            <a:cxnSpLocks/>
            <a:stCxn id="260" idx="6"/>
            <a:endCxn id="281" idx="1"/>
          </p:cNvCxnSpPr>
          <p:nvPr/>
        </p:nvCxnSpPr>
        <p:spPr>
          <a:xfrm>
            <a:off x="9198307" y="2301323"/>
            <a:ext cx="752093" cy="10715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3DC7403D-F584-EFE1-F250-387CADCE58C5}"/>
              </a:ext>
            </a:extLst>
          </p:cNvPr>
          <p:cNvCxnSpPr>
            <a:cxnSpLocks/>
            <a:stCxn id="261" idx="6"/>
            <a:endCxn id="285" idx="1"/>
          </p:cNvCxnSpPr>
          <p:nvPr/>
        </p:nvCxnSpPr>
        <p:spPr>
          <a:xfrm>
            <a:off x="9398082" y="1127005"/>
            <a:ext cx="442580" cy="254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0DAD80BE-FA61-1422-B1AB-0EAA0D29B787}"/>
              </a:ext>
            </a:extLst>
          </p:cNvPr>
          <p:cNvCxnSpPr>
            <a:cxnSpLocks/>
            <a:stCxn id="261" idx="4"/>
            <a:endCxn id="260" idx="0"/>
          </p:cNvCxnSpPr>
          <p:nvPr/>
        </p:nvCxnSpPr>
        <p:spPr>
          <a:xfrm>
            <a:off x="8755426" y="1342485"/>
            <a:ext cx="0" cy="743357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0751BDE-64A5-E33A-726B-9CDD269F0C22}"/>
              </a:ext>
            </a:extLst>
          </p:cNvPr>
          <p:cNvCxnSpPr>
            <a:cxnSpLocks/>
            <a:stCxn id="260" idx="1"/>
            <a:endCxn id="292" idx="4"/>
          </p:cNvCxnSpPr>
          <p:nvPr/>
        </p:nvCxnSpPr>
        <p:spPr>
          <a:xfrm flipH="1" flipV="1">
            <a:off x="7960209" y="1678557"/>
            <a:ext cx="482053" cy="470398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091A7842-E24B-9D76-0297-6AE75BFB7ED2}"/>
              </a:ext>
            </a:extLst>
          </p:cNvPr>
          <p:cNvSpPr txBox="1"/>
          <p:nvPr/>
        </p:nvSpPr>
        <p:spPr>
          <a:xfrm flipH="1">
            <a:off x="7813208" y="1825604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EC09447-A89B-4E0B-213E-F4B06DE3CE40}"/>
              </a:ext>
            </a:extLst>
          </p:cNvPr>
          <p:cNvSpPr txBox="1"/>
          <p:nvPr/>
        </p:nvSpPr>
        <p:spPr>
          <a:xfrm>
            <a:off x="9323136" y="2088968"/>
            <a:ext cx="4155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</a:t>
            </a:r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589117E9-2C94-F12E-2EB6-D97E170EE64D}"/>
              </a:ext>
            </a:extLst>
          </p:cNvPr>
          <p:cNvGrpSpPr/>
          <p:nvPr/>
        </p:nvGrpSpPr>
        <p:grpSpPr>
          <a:xfrm>
            <a:off x="11077909" y="2448194"/>
            <a:ext cx="831930" cy="466136"/>
            <a:chOff x="11085195" y="2539269"/>
            <a:chExt cx="831930" cy="466136"/>
          </a:xfrm>
        </p:grpSpPr>
        <p:sp>
          <p:nvSpPr>
            <p:cNvPr id="282" name="Pentagon 281">
              <a:extLst>
                <a:ext uri="{FF2B5EF4-FFF2-40B4-BE49-F238E27FC236}">
                  <a16:creationId xmlns:a16="http://schemas.microsoft.com/office/drawing/2014/main" id="{DA06C7CA-E75E-C653-0202-C4784F2122B1}"/>
                </a:ext>
              </a:extLst>
            </p:cNvPr>
            <p:cNvSpPr/>
            <p:nvPr/>
          </p:nvSpPr>
          <p:spPr>
            <a:xfrm>
              <a:off x="11085195" y="2539269"/>
              <a:ext cx="831930" cy="466136"/>
            </a:xfrm>
            <a:prstGeom prst="pentagon">
              <a:avLst/>
            </a:prstGeom>
            <a:solidFill>
              <a:srgbClr val="7698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Proximal Contexts</a:t>
              </a:r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E72E2561-C3B4-8A35-9DDC-35A0E18A974B}"/>
                </a:ext>
              </a:extLst>
            </p:cNvPr>
            <p:cNvSpPr/>
            <p:nvPr/>
          </p:nvSpPr>
          <p:spPr>
            <a:xfrm>
              <a:off x="11285871" y="2621508"/>
              <a:ext cx="85932" cy="85415"/>
            </a:xfrm>
            <a:prstGeom prst="ellipse">
              <a:avLst/>
            </a:prstGeom>
            <a:solidFill>
              <a:srgbClr val="769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F799A93B-768F-9642-C36B-D699F3A7E9FE}"/>
              </a:ext>
            </a:extLst>
          </p:cNvPr>
          <p:cNvCxnSpPr>
            <a:cxnSpLocks/>
            <a:stCxn id="260" idx="4"/>
            <a:endCxn id="265" idx="0"/>
          </p:cNvCxnSpPr>
          <p:nvPr/>
        </p:nvCxnSpPr>
        <p:spPr>
          <a:xfrm>
            <a:off x="8755426" y="2516803"/>
            <a:ext cx="470428" cy="1890395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290FF94D-589E-8462-6E05-6CA1232AD3A0}"/>
              </a:ext>
            </a:extLst>
          </p:cNvPr>
          <p:cNvSpPr txBox="1"/>
          <p:nvPr/>
        </p:nvSpPr>
        <p:spPr>
          <a:xfrm flipH="1">
            <a:off x="8704627" y="1552241"/>
            <a:ext cx="64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C61AAA3-B233-8A78-1569-513CEC98B090}"/>
              </a:ext>
            </a:extLst>
          </p:cNvPr>
          <p:cNvSpPr txBox="1"/>
          <p:nvPr/>
        </p:nvSpPr>
        <p:spPr>
          <a:xfrm flipH="1">
            <a:off x="8720628" y="2762409"/>
            <a:ext cx="64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46BBB991-0C2C-E0AC-D65C-FC3B66229757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6852628" y="3794459"/>
            <a:ext cx="429321" cy="212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E034476D-384F-CE34-A143-81702E53B16D}"/>
              </a:ext>
            </a:extLst>
          </p:cNvPr>
          <p:cNvSpPr txBox="1"/>
          <p:nvPr/>
        </p:nvSpPr>
        <p:spPr>
          <a:xfrm>
            <a:off x="3497116" y="4495735"/>
            <a:ext cx="519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9BC42967-FFF0-DD26-651A-A5895B058C08}"/>
              </a:ext>
            </a:extLst>
          </p:cNvPr>
          <p:cNvCxnSpPr>
            <a:cxnSpLocks/>
            <a:stCxn id="65" idx="0"/>
            <a:endCxn id="63" idx="3"/>
          </p:cNvCxnSpPr>
          <p:nvPr/>
        </p:nvCxnSpPr>
        <p:spPr>
          <a:xfrm flipV="1">
            <a:off x="4727844" y="3794459"/>
            <a:ext cx="629389" cy="207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5FAA3656-CE77-AF9F-4A31-472560B03576}"/>
              </a:ext>
            </a:extLst>
          </p:cNvPr>
          <p:cNvSpPr/>
          <p:nvPr/>
        </p:nvSpPr>
        <p:spPr>
          <a:xfrm>
            <a:off x="4205007" y="2070527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71CAF9AE-EFF8-496B-E644-13F040944A35}"/>
              </a:ext>
            </a:extLst>
          </p:cNvPr>
          <p:cNvSpPr/>
          <p:nvPr/>
        </p:nvSpPr>
        <p:spPr>
          <a:xfrm>
            <a:off x="4042708" y="2435893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106FD92E-AA1D-4F2E-F0D0-371B77510AA7}"/>
              </a:ext>
            </a:extLst>
          </p:cNvPr>
          <p:cNvGrpSpPr/>
          <p:nvPr/>
        </p:nvGrpSpPr>
        <p:grpSpPr>
          <a:xfrm>
            <a:off x="4023914" y="2099134"/>
            <a:ext cx="1340047" cy="414800"/>
            <a:chOff x="3785616" y="2074858"/>
            <a:chExt cx="1340047" cy="414800"/>
          </a:xfrm>
        </p:grpSpPr>
        <p:sp>
          <p:nvSpPr>
            <p:cNvPr id="226" name="Flowchart: Data 225">
              <a:extLst>
                <a:ext uri="{FF2B5EF4-FFF2-40B4-BE49-F238E27FC236}">
                  <a16:creationId xmlns:a16="http://schemas.microsoft.com/office/drawing/2014/main" id="{BC34A00B-5A71-5620-6652-EBB647D46C84}"/>
                </a:ext>
              </a:extLst>
            </p:cNvPr>
            <p:cNvSpPr/>
            <p:nvPr/>
          </p:nvSpPr>
          <p:spPr>
            <a:xfrm>
              <a:off x="3785616" y="2074858"/>
              <a:ext cx="1340047" cy="414800"/>
            </a:xfrm>
            <a:prstGeom prst="flowChartInputOutput">
              <a:avLst/>
            </a:prstGeom>
            <a:solidFill>
              <a:srgbClr val="C664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Feedback</a:t>
              </a:r>
              <a:endPara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6611A04B-0378-A303-432B-C2E33E92D0D8}"/>
                </a:ext>
              </a:extLst>
            </p:cNvPr>
            <p:cNvSpPr/>
            <p:nvPr/>
          </p:nvSpPr>
          <p:spPr>
            <a:xfrm>
              <a:off x="4782257" y="2364768"/>
              <a:ext cx="117067" cy="107530"/>
            </a:xfrm>
            <a:prstGeom prst="ellipse">
              <a:avLst/>
            </a:prstGeom>
            <a:solidFill>
              <a:srgbClr val="C66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D607756-3CB8-E6FF-E3DD-7DC465AF182E}"/>
              </a:ext>
            </a:extLst>
          </p:cNvPr>
          <p:cNvSpPr/>
          <p:nvPr/>
        </p:nvSpPr>
        <p:spPr>
          <a:xfrm>
            <a:off x="5047527" y="2877694"/>
            <a:ext cx="2114807" cy="10740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dirty="0">
                <a:solidFill>
                  <a:prstClr val="black"/>
                </a:solidFill>
                <a:latin typeface="Calibri" panose="020F0502020204030204"/>
              </a:rPr>
              <a:t>Ecological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Mental Functioning Ontology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F007260-ABB1-7734-98C5-D50B51D3CBB9}"/>
              </a:ext>
            </a:extLst>
          </p:cNvPr>
          <p:cNvCxnSpPr>
            <a:cxnSpLocks/>
            <a:stCxn id="209" idx="1"/>
            <a:endCxn id="207" idx="3"/>
          </p:cNvCxnSpPr>
          <p:nvPr/>
        </p:nvCxnSpPr>
        <p:spPr>
          <a:xfrm flipH="1">
            <a:off x="7102640" y="4678934"/>
            <a:ext cx="1738201" cy="4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88451B58-DDFC-3325-B7DD-023A42ADBA23}"/>
              </a:ext>
            </a:extLst>
          </p:cNvPr>
          <p:cNvCxnSpPr>
            <a:cxnSpLocks/>
          </p:cNvCxnSpPr>
          <p:nvPr/>
        </p:nvCxnSpPr>
        <p:spPr>
          <a:xfrm flipV="1">
            <a:off x="5170569" y="2416173"/>
            <a:ext cx="1821773" cy="6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C8F8E697-DD8D-8855-D6CF-FC3F68C67D60}"/>
              </a:ext>
            </a:extLst>
          </p:cNvPr>
          <p:cNvSpPr txBox="1"/>
          <p:nvPr/>
        </p:nvSpPr>
        <p:spPr>
          <a:xfrm flipH="1">
            <a:off x="4783775" y="262184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90AD1C93-7E51-DE54-FAD3-F3EED3DAB3F1}"/>
              </a:ext>
            </a:extLst>
          </p:cNvPr>
          <p:cNvSpPr txBox="1"/>
          <p:nvPr/>
        </p:nvSpPr>
        <p:spPr>
          <a:xfrm flipH="1">
            <a:off x="6975763" y="3700975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2C7390E-9FDB-6ADA-268E-9FCC7CBEB5A6}"/>
              </a:ext>
            </a:extLst>
          </p:cNvPr>
          <p:cNvSpPr txBox="1"/>
          <p:nvPr/>
        </p:nvSpPr>
        <p:spPr>
          <a:xfrm flipH="1">
            <a:off x="5114869" y="3809683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6271D8AA-1DE8-3F3D-C578-6AF11B2EF4FF}"/>
              </a:ext>
            </a:extLst>
          </p:cNvPr>
          <p:cNvCxnSpPr>
            <a:cxnSpLocks/>
            <a:stCxn id="68" idx="3"/>
            <a:endCxn id="313" idx="2"/>
          </p:cNvCxnSpPr>
          <p:nvPr/>
        </p:nvCxnSpPr>
        <p:spPr>
          <a:xfrm flipV="1">
            <a:off x="5415628" y="5569507"/>
            <a:ext cx="1904891" cy="18431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TextBox 564">
            <a:extLst>
              <a:ext uri="{FF2B5EF4-FFF2-40B4-BE49-F238E27FC236}">
                <a16:creationId xmlns:a16="http://schemas.microsoft.com/office/drawing/2014/main" id="{628E0440-27FB-0EC6-DC43-CFCAA9D211C6}"/>
              </a:ext>
            </a:extLst>
          </p:cNvPr>
          <p:cNvSpPr txBox="1"/>
          <p:nvPr/>
        </p:nvSpPr>
        <p:spPr>
          <a:xfrm>
            <a:off x="5602790" y="5546447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23221ECF-8947-F883-AB0D-EECCDB7AA58E}"/>
              </a:ext>
            </a:extLst>
          </p:cNvPr>
          <p:cNvGrpSpPr/>
          <p:nvPr/>
        </p:nvGrpSpPr>
        <p:grpSpPr>
          <a:xfrm>
            <a:off x="9373855" y="3638353"/>
            <a:ext cx="1110157" cy="392359"/>
            <a:chOff x="8913252" y="3638353"/>
            <a:chExt cx="1110157" cy="392359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B1F74157-0FCD-FD87-4503-84D674C77175}"/>
                </a:ext>
              </a:extLst>
            </p:cNvPr>
            <p:cNvSpPr/>
            <p:nvPr/>
          </p:nvSpPr>
          <p:spPr>
            <a:xfrm>
              <a:off x="8913252" y="3638353"/>
              <a:ext cx="1110157" cy="3923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Health Condition Factors</a:t>
              </a: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0AFB9A02-3327-739D-9E94-D8BDE400BEF7}"/>
                </a:ext>
              </a:extLst>
            </p:cNvPr>
            <p:cNvSpPr/>
            <p:nvPr/>
          </p:nvSpPr>
          <p:spPr>
            <a:xfrm>
              <a:off x="9283989" y="3977284"/>
              <a:ext cx="67949" cy="5109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4D8690E8-6DB2-D690-1677-453B6A7F33A0}"/>
              </a:ext>
            </a:extLst>
          </p:cNvPr>
          <p:cNvCxnSpPr>
            <a:cxnSpLocks/>
            <a:stCxn id="263" idx="1"/>
          </p:cNvCxnSpPr>
          <p:nvPr/>
        </p:nvCxnSpPr>
        <p:spPr>
          <a:xfrm flipH="1" flipV="1">
            <a:off x="7717270" y="2429449"/>
            <a:ext cx="29381" cy="1577584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9689CED5-6642-96E9-BE21-E56EB0B1AEAD}"/>
              </a:ext>
            </a:extLst>
          </p:cNvPr>
          <p:cNvCxnSpPr>
            <a:cxnSpLocks/>
            <a:stCxn id="65" idx="5"/>
            <a:endCxn id="263" idx="2"/>
          </p:cNvCxnSpPr>
          <p:nvPr/>
        </p:nvCxnSpPr>
        <p:spPr>
          <a:xfrm>
            <a:off x="5096241" y="4171233"/>
            <a:ext cx="2027516" cy="1388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492AE184-73B1-4510-2B22-6A93A2D6C0E1}"/>
              </a:ext>
            </a:extLst>
          </p:cNvPr>
          <p:cNvCxnSpPr>
            <a:cxnSpLocks/>
            <a:stCxn id="90" idx="1"/>
            <a:endCxn id="263" idx="5"/>
          </p:cNvCxnSpPr>
          <p:nvPr/>
        </p:nvCxnSpPr>
        <p:spPr>
          <a:xfrm flipH="1" flipV="1">
            <a:off x="8369545" y="4172621"/>
            <a:ext cx="629549" cy="32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extBox 588">
            <a:extLst>
              <a:ext uri="{FF2B5EF4-FFF2-40B4-BE49-F238E27FC236}">
                <a16:creationId xmlns:a16="http://schemas.microsoft.com/office/drawing/2014/main" id="{30A29C7C-8FCC-C409-E378-D58C8AF60388}"/>
              </a:ext>
            </a:extLst>
          </p:cNvPr>
          <p:cNvSpPr txBox="1"/>
          <p:nvPr/>
        </p:nvSpPr>
        <p:spPr>
          <a:xfrm>
            <a:off x="8560903" y="4128676"/>
            <a:ext cx="59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2B276E8C-2A2D-EB26-9D86-C60D4BBB9CB8}"/>
              </a:ext>
            </a:extLst>
          </p:cNvPr>
          <p:cNvSpPr txBox="1"/>
          <p:nvPr/>
        </p:nvSpPr>
        <p:spPr>
          <a:xfrm>
            <a:off x="6087038" y="3988700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E8A095E8-C347-24CA-F48B-1EB14244CFB9}"/>
              </a:ext>
            </a:extLst>
          </p:cNvPr>
          <p:cNvSpPr txBox="1"/>
          <p:nvPr/>
        </p:nvSpPr>
        <p:spPr>
          <a:xfrm flipH="1">
            <a:off x="7318493" y="5787270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D32E2886-50C3-18B4-9E3E-BB23EB669960}"/>
              </a:ext>
            </a:extLst>
          </p:cNvPr>
          <p:cNvSpPr txBox="1"/>
          <p:nvPr/>
        </p:nvSpPr>
        <p:spPr>
          <a:xfrm flipH="1">
            <a:off x="8181066" y="6300867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512B4E47-0F93-32A5-0DE2-700E5FE84454}"/>
              </a:ext>
            </a:extLst>
          </p:cNvPr>
          <p:cNvSpPr/>
          <p:nvPr/>
        </p:nvSpPr>
        <p:spPr>
          <a:xfrm>
            <a:off x="8468592" y="5399549"/>
            <a:ext cx="149132" cy="1365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2" name="Connector: Elbow 571">
            <a:extLst>
              <a:ext uri="{FF2B5EF4-FFF2-40B4-BE49-F238E27FC236}">
                <a16:creationId xmlns:a16="http://schemas.microsoft.com/office/drawing/2014/main" id="{D9EA0A29-42D4-0F78-149A-D60F6C2967DB}"/>
              </a:ext>
            </a:extLst>
          </p:cNvPr>
          <p:cNvCxnSpPr>
            <a:stCxn id="268" idx="4"/>
            <a:endCxn id="84" idx="6"/>
          </p:cNvCxnSpPr>
          <p:nvPr/>
        </p:nvCxnSpPr>
        <p:spPr>
          <a:xfrm rot="16200000" flipH="1">
            <a:off x="9881927" y="5645895"/>
            <a:ext cx="1963347" cy="113749"/>
          </a:xfrm>
          <a:prstGeom prst="bentConnector4">
            <a:avLst>
              <a:gd name="adj1" fmla="val 490"/>
              <a:gd name="adj2" fmla="val 247132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A12EDD-D913-FC0C-A06B-70CC91B30C6A}"/>
              </a:ext>
            </a:extLst>
          </p:cNvPr>
          <p:cNvSpPr txBox="1"/>
          <p:nvPr/>
        </p:nvSpPr>
        <p:spPr>
          <a:xfrm flipH="1">
            <a:off x="7139084" y="6322760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F5BF41A-5E9C-5DFA-FEF0-38A890314E52}"/>
              </a:ext>
            </a:extLst>
          </p:cNvPr>
          <p:cNvSpPr txBox="1"/>
          <p:nvPr/>
        </p:nvSpPr>
        <p:spPr>
          <a:xfrm>
            <a:off x="3513401" y="5803213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0C18F12-6488-A9FC-99C9-0AD18ED6447A}"/>
              </a:ext>
            </a:extLst>
          </p:cNvPr>
          <p:cNvSpPr txBox="1"/>
          <p:nvPr/>
        </p:nvSpPr>
        <p:spPr>
          <a:xfrm>
            <a:off x="2751905" y="5262243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E01F8EF-2921-4261-DF1F-D307BD8BC203}"/>
              </a:ext>
            </a:extLst>
          </p:cNvPr>
          <p:cNvGrpSpPr/>
          <p:nvPr/>
        </p:nvGrpSpPr>
        <p:grpSpPr>
          <a:xfrm>
            <a:off x="1390363" y="39791"/>
            <a:ext cx="1332991" cy="1882562"/>
            <a:chOff x="1351156" y="92111"/>
            <a:chExt cx="1332991" cy="186900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7A9A5EE-6A50-1ED2-BECE-8F8C1D0AEC26}"/>
                </a:ext>
              </a:extLst>
            </p:cNvPr>
            <p:cNvSpPr/>
            <p:nvPr/>
          </p:nvSpPr>
          <p:spPr>
            <a:xfrm>
              <a:off x="1351156" y="92111"/>
              <a:ext cx="1332991" cy="1869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5700F77-F673-3980-BB23-724A9236CCCE}"/>
                </a:ext>
              </a:extLst>
            </p:cNvPr>
            <p:cNvSpPr/>
            <p:nvPr/>
          </p:nvSpPr>
          <p:spPr>
            <a:xfrm>
              <a:off x="1374765" y="116185"/>
              <a:ext cx="1269521" cy="17939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7F65FC-3CAA-66FE-1B56-D6CDD7964928}"/>
                </a:ext>
              </a:extLst>
            </p:cNvPr>
            <p:cNvSpPr/>
            <p:nvPr/>
          </p:nvSpPr>
          <p:spPr>
            <a:xfrm>
              <a:off x="1417083" y="156650"/>
              <a:ext cx="1176394" cy="10674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68A3632-43B0-89C0-725B-52AC4FF0BEEE}"/>
                </a:ext>
              </a:extLst>
            </p:cNvPr>
            <p:cNvSpPr txBox="1"/>
            <p:nvPr/>
          </p:nvSpPr>
          <p:spPr>
            <a:xfrm>
              <a:off x="1395224" y="1724245"/>
              <a:ext cx="12453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Categories, Concepts Legend</a:t>
              </a:r>
            </a:p>
          </p:txBody>
        </p:sp>
        <p:sp>
          <p:nvSpPr>
            <p:cNvPr id="164" name="Flowchart: Data 163">
              <a:extLst>
                <a:ext uri="{FF2B5EF4-FFF2-40B4-BE49-F238E27FC236}">
                  <a16:creationId xmlns:a16="http://schemas.microsoft.com/office/drawing/2014/main" id="{D22B5F16-512E-9575-33E3-9D3749E2E31B}"/>
                </a:ext>
              </a:extLst>
            </p:cNvPr>
            <p:cNvSpPr/>
            <p:nvPr/>
          </p:nvSpPr>
          <p:spPr>
            <a:xfrm>
              <a:off x="1484469" y="314441"/>
              <a:ext cx="1073813" cy="286659"/>
            </a:xfrm>
            <a:prstGeom prst="flowChartInputOutp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White Bold</a:t>
              </a:r>
              <a:endParaRPr kumimoji="0" lang="en-US" sz="2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A478180-7A1B-2CA2-510D-E07D6B33E2C8}"/>
                </a:ext>
              </a:extLst>
            </p:cNvPr>
            <p:cNvSpPr/>
            <p:nvPr/>
          </p:nvSpPr>
          <p:spPr>
            <a:xfrm>
              <a:off x="1417083" y="1267783"/>
              <a:ext cx="1176394" cy="49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351824F-99FD-0985-E9BA-C5B39B925194}"/>
                </a:ext>
              </a:extLst>
            </p:cNvPr>
            <p:cNvSpPr txBox="1"/>
            <p:nvPr/>
          </p:nvSpPr>
          <p:spPr>
            <a:xfrm>
              <a:off x="1359219" y="120561"/>
              <a:ext cx="1160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Upper Levels/Categories </a:t>
              </a:r>
            </a:p>
          </p:txBody>
        </p:sp>
        <p:sp>
          <p:nvSpPr>
            <p:cNvPr id="168" name="Pentagon 167">
              <a:extLst>
                <a:ext uri="{FF2B5EF4-FFF2-40B4-BE49-F238E27FC236}">
                  <a16:creationId xmlns:a16="http://schemas.microsoft.com/office/drawing/2014/main" id="{745CCB8F-65A3-0BDA-9D52-2473C33571A9}"/>
                </a:ext>
              </a:extLst>
            </p:cNvPr>
            <p:cNvSpPr/>
            <p:nvPr/>
          </p:nvSpPr>
          <p:spPr>
            <a:xfrm>
              <a:off x="1648681" y="616615"/>
              <a:ext cx="657989" cy="362585"/>
            </a:xfrm>
            <a:prstGeom prst="pentagon">
              <a:avLst/>
            </a:prstGeom>
            <a:solidFill>
              <a:srgbClr val="51838D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" b="1" u="sng" dirty="0">
                  <a:solidFill>
                    <a:schemeClr val="bg1"/>
                  </a:solidFill>
                  <a:latin typeface="Calibri" panose="020F0502020204030204"/>
                </a:rPr>
                <a:t>Attribute and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" b="1" u="sng" dirty="0">
                  <a:solidFill>
                    <a:schemeClr val="bg1"/>
                  </a:solidFill>
                  <a:latin typeface="Calibri" panose="020F0502020204030204"/>
                </a:rPr>
                <a:t>Property Classes</a:t>
              </a:r>
              <a:endParaRPr kumimoji="0" lang="en-US" sz="4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1F7A6D4-4C17-9689-07FB-2D7B6C0F0ADE}"/>
                </a:ext>
              </a:extLst>
            </p:cNvPr>
            <p:cNvSpPr/>
            <p:nvPr/>
          </p:nvSpPr>
          <p:spPr>
            <a:xfrm>
              <a:off x="1564743" y="1015012"/>
              <a:ext cx="830619" cy="19283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u="sng" dirty="0">
                  <a:solidFill>
                    <a:schemeClr val="bg1"/>
                  </a:solidFill>
                  <a:latin typeface="Calibri" panose="020F0502020204030204"/>
                </a:rPr>
                <a:t>White Bold</a:t>
              </a:r>
              <a:endParaRPr kumimoji="0" lang="en-US" sz="7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D691B2-4DF6-FC0F-2534-901518179D24}"/>
                </a:ext>
              </a:extLst>
            </p:cNvPr>
            <p:cNvSpPr txBox="1"/>
            <p:nvPr/>
          </p:nvSpPr>
          <p:spPr>
            <a:xfrm>
              <a:off x="1374764" y="1238494"/>
              <a:ext cx="1160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Lower Levels/Classes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2EE94D4-99FC-BA9A-75F4-77E560BFF042}"/>
                </a:ext>
              </a:extLst>
            </p:cNvPr>
            <p:cNvSpPr/>
            <p:nvPr/>
          </p:nvSpPr>
          <p:spPr>
            <a:xfrm>
              <a:off x="1490062" y="1386708"/>
              <a:ext cx="954193" cy="189068"/>
            </a:xfrm>
            <a:prstGeom prst="ellipse">
              <a:avLst/>
            </a:prstGeom>
            <a:solidFill>
              <a:srgbClr val="767171"/>
            </a:solidFill>
            <a:ln w="3175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" panose="020F0502020204030204"/>
                </a:rPr>
                <a:t>Black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D658DC6-9244-61EE-A528-987EE84FB7A9}"/>
                </a:ext>
              </a:extLst>
            </p:cNvPr>
            <p:cNvSpPr/>
            <p:nvPr/>
          </p:nvSpPr>
          <p:spPr>
            <a:xfrm>
              <a:off x="1508761" y="1560761"/>
              <a:ext cx="954193" cy="189068"/>
            </a:xfrm>
            <a:prstGeom prst="ellipse">
              <a:avLst/>
            </a:prstGeom>
            <a:solidFill>
              <a:srgbClr val="D0CEC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Calibri" panose="020F0502020204030204"/>
                </a:rPr>
                <a:t>Black Italics</a:t>
              </a:r>
              <a:endPara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365D9B5-59D0-A9F6-76D8-8AACFE9EFB6E}"/>
              </a:ext>
            </a:extLst>
          </p:cNvPr>
          <p:cNvSpPr/>
          <p:nvPr/>
        </p:nvSpPr>
        <p:spPr>
          <a:xfrm>
            <a:off x="41310" y="39792"/>
            <a:ext cx="1332991" cy="2408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211CD66-B72E-996A-3E05-70154ADD1DAF}"/>
              </a:ext>
            </a:extLst>
          </p:cNvPr>
          <p:cNvSpPr/>
          <p:nvPr/>
        </p:nvSpPr>
        <p:spPr>
          <a:xfrm>
            <a:off x="64670" y="62625"/>
            <a:ext cx="1269521" cy="23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AC31318-5557-0965-1530-0B50E481AAD8}"/>
              </a:ext>
            </a:extLst>
          </p:cNvPr>
          <p:cNvSpPr/>
          <p:nvPr/>
        </p:nvSpPr>
        <p:spPr>
          <a:xfrm>
            <a:off x="114839" y="94657"/>
            <a:ext cx="1176394" cy="21101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0E4E554-C213-1B4B-DE1B-7042E0A2C268}"/>
              </a:ext>
            </a:extLst>
          </p:cNvPr>
          <p:cNvSpPr txBox="1"/>
          <p:nvPr/>
        </p:nvSpPr>
        <p:spPr>
          <a:xfrm>
            <a:off x="101362" y="2201075"/>
            <a:ext cx="1160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>
                <a:solidFill>
                  <a:schemeClr val="bg1"/>
                </a:solidFill>
              </a:rPr>
              <a:t>relationship Legend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DF58D18-64DE-A2DD-C23B-40ED805464FD}"/>
              </a:ext>
            </a:extLst>
          </p:cNvPr>
          <p:cNvCxnSpPr>
            <a:cxnSpLocks/>
          </p:cNvCxnSpPr>
          <p:nvPr/>
        </p:nvCxnSpPr>
        <p:spPr>
          <a:xfrm flipV="1">
            <a:off x="318521" y="472207"/>
            <a:ext cx="802317" cy="6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C1F201A6-2669-5234-703D-EB4F38777E66}"/>
              </a:ext>
            </a:extLst>
          </p:cNvPr>
          <p:cNvCxnSpPr>
            <a:cxnSpLocks/>
          </p:cNvCxnSpPr>
          <p:nvPr/>
        </p:nvCxnSpPr>
        <p:spPr>
          <a:xfrm flipV="1">
            <a:off x="309150" y="255334"/>
            <a:ext cx="811366" cy="3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E1D82FCE-8187-3C79-1B44-B80D8EE348A4}"/>
              </a:ext>
            </a:extLst>
          </p:cNvPr>
          <p:cNvCxnSpPr>
            <a:cxnSpLocks/>
          </p:cNvCxnSpPr>
          <p:nvPr/>
        </p:nvCxnSpPr>
        <p:spPr>
          <a:xfrm>
            <a:off x="309150" y="701441"/>
            <a:ext cx="811366" cy="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53876E07-B3D8-DEC5-5B87-2037D8006B71}"/>
              </a:ext>
            </a:extLst>
          </p:cNvPr>
          <p:cNvCxnSpPr>
            <a:cxnSpLocks/>
          </p:cNvCxnSpPr>
          <p:nvPr/>
        </p:nvCxnSpPr>
        <p:spPr>
          <a:xfrm>
            <a:off x="315695" y="905682"/>
            <a:ext cx="801555" cy="0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B5C321F9-6CCC-8789-CB43-E23109C65280}"/>
              </a:ext>
            </a:extLst>
          </p:cNvPr>
          <p:cNvCxnSpPr>
            <a:cxnSpLocks/>
          </p:cNvCxnSpPr>
          <p:nvPr/>
        </p:nvCxnSpPr>
        <p:spPr>
          <a:xfrm>
            <a:off x="275350" y="1163678"/>
            <a:ext cx="811675" cy="4022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5DDA201A-49B1-D8ED-D321-B830A047FDCE}"/>
              </a:ext>
            </a:extLst>
          </p:cNvPr>
          <p:cNvCxnSpPr>
            <a:cxnSpLocks/>
          </p:cNvCxnSpPr>
          <p:nvPr/>
        </p:nvCxnSpPr>
        <p:spPr>
          <a:xfrm>
            <a:off x="293847" y="1636180"/>
            <a:ext cx="79518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532FCF31-1131-727B-9BA7-B13765D91B55}"/>
              </a:ext>
            </a:extLst>
          </p:cNvPr>
          <p:cNvCxnSpPr>
            <a:cxnSpLocks/>
          </p:cNvCxnSpPr>
          <p:nvPr/>
        </p:nvCxnSpPr>
        <p:spPr>
          <a:xfrm>
            <a:off x="271662" y="1849212"/>
            <a:ext cx="811099" cy="0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C8316DF3-FA57-1286-F907-238DD03178AD}"/>
              </a:ext>
            </a:extLst>
          </p:cNvPr>
          <p:cNvCxnSpPr>
            <a:cxnSpLocks/>
          </p:cNvCxnSpPr>
          <p:nvPr/>
        </p:nvCxnSpPr>
        <p:spPr>
          <a:xfrm>
            <a:off x="286791" y="2077121"/>
            <a:ext cx="79518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414177AF-EE5F-779E-2D50-54D49B12A060}"/>
              </a:ext>
            </a:extLst>
          </p:cNvPr>
          <p:cNvCxnSpPr>
            <a:cxnSpLocks/>
          </p:cNvCxnSpPr>
          <p:nvPr/>
        </p:nvCxnSpPr>
        <p:spPr>
          <a:xfrm>
            <a:off x="308316" y="1412282"/>
            <a:ext cx="780714" cy="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>
            <a:extLst>
              <a:ext uri="{FF2B5EF4-FFF2-40B4-BE49-F238E27FC236}">
                <a16:creationId xmlns:a16="http://schemas.microsoft.com/office/drawing/2014/main" id="{BCAFBB92-A1B4-1257-E52A-44A75D89F175}"/>
              </a:ext>
            </a:extLst>
          </p:cNvPr>
          <p:cNvSpPr txBox="1"/>
          <p:nvPr/>
        </p:nvSpPr>
        <p:spPr>
          <a:xfrm>
            <a:off x="327630" y="290736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C59A5A68-0011-774F-A520-8478E7C8E394}"/>
              </a:ext>
            </a:extLst>
          </p:cNvPr>
          <p:cNvSpPr txBox="1"/>
          <p:nvPr/>
        </p:nvSpPr>
        <p:spPr>
          <a:xfrm>
            <a:off x="320954" y="71710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D8A2BB35-54BC-8358-833D-A236941E2260}"/>
              </a:ext>
            </a:extLst>
          </p:cNvPr>
          <p:cNvSpPr txBox="1"/>
          <p:nvPr/>
        </p:nvSpPr>
        <p:spPr>
          <a:xfrm>
            <a:off x="325910" y="519672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is_a &amp; part_of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D6F1FD41-A38F-36A2-2B86-CD869F461689}"/>
              </a:ext>
            </a:extLst>
          </p:cNvPr>
          <p:cNvSpPr txBox="1"/>
          <p:nvPr/>
        </p:nvSpPr>
        <p:spPr>
          <a:xfrm>
            <a:off x="321953" y="738740"/>
            <a:ext cx="335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has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394DA1E5-AED4-29D4-9B29-DDCC25365D85}"/>
              </a:ext>
            </a:extLst>
          </p:cNvPr>
          <p:cNvSpPr txBox="1"/>
          <p:nvPr/>
        </p:nvSpPr>
        <p:spPr>
          <a:xfrm>
            <a:off x="301527" y="989454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B147C0A7-E1D5-8806-02D5-9DFFB251EE0B}"/>
              </a:ext>
            </a:extLst>
          </p:cNvPr>
          <p:cNvSpPr txBox="1"/>
          <p:nvPr/>
        </p:nvSpPr>
        <p:spPr>
          <a:xfrm>
            <a:off x="295388" y="1232407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influence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08753921-7D20-7B16-841B-B3DE57C22277}"/>
              </a:ext>
            </a:extLst>
          </p:cNvPr>
          <p:cNvSpPr txBox="1"/>
          <p:nvPr/>
        </p:nvSpPr>
        <p:spPr>
          <a:xfrm>
            <a:off x="303477" y="1450491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integrates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65067894-35E6-E586-8C0B-8DE05283A95A}"/>
              </a:ext>
            </a:extLst>
          </p:cNvPr>
          <p:cNvSpPr txBox="1"/>
          <p:nvPr/>
        </p:nvSpPr>
        <p:spPr>
          <a:xfrm>
            <a:off x="300673" y="1663475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57AD50C5-65CF-1BF8-9BAB-E54C2A5C2803}"/>
              </a:ext>
            </a:extLst>
          </p:cNvPr>
          <p:cNvSpPr txBox="1"/>
          <p:nvPr/>
        </p:nvSpPr>
        <p:spPr>
          <a:xfrm>
            <a:off x="128634" y="1892762"/>
            <a:ext cx="11091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i="1" dirty="0">
                <a:solidFill>
                  <a:prstClr val="black"/>
                </a:solidFill>
                <a:latin typeface="Calibri" panose="020F0502020204030204"/>
              </a:rPr>
              <a:t>Somewhat dependent on </a:t>
            </a:r>
            <a:endParaRPr kumimoji="0" lang="en-US" sz="7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2D2495D-EF82-07AF-B8BA-837AC2C11F56}"/>
              </a:ext>
            </a:extLst>
          </p:cNvPr>
          <p:cNvSpPr txBox="1"/>
          <p:nvPr/>
        </p:nvSpPr>
        <p:spPr>
          <a:xfrm>
            <a:off x="7712800" y="3103579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4036EB-75DE-AC90-BE84-E1BA90E1D8E6}"/>
              </a:ext>
            </a:extLst>
          </p:cNvPr>
          <p:cNvSpPr txBox="1"/>
          <p:nvPr/>
        </p:nvSpPr>
        <p:spPr>
          <a:xfrm flipH="1">
            <a:off x="7825876" y="4611322"/>
            <a:ext cx="554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03EB207-BE06-3BC4-FA2E-972B9CA4C92F}"/>
              </a:ext>
            </a:extLst>
          </p:cNvPr>
          <p:cNvGrpSpPr/>
          <p:nvPr/>
        </p:nvGrpSpPr>
        <p:grpSpPr>
          <a:xfrm>
            <a:off x="6305955" y="4464992"/>
            <a:ext cx="798430" cy="259832"/>
            <a:chOff x="6395481" y="4466587"/>
            <a:chExt cx="798430" cy="25983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AFEFC675-0211-70BE-6554-B5C902B106E7}"/>
                </a:ext>
              </a:extLst>
            </p:cNvPr>
            <p:cNvSpPr/>
            <p:nvPr/>
          </p:nvSpPr>
          <p:spPr>
            <a:xfrm>
              <a:off x="6395481" y="4466587"/>
              <a:ext cx="798430" cy="254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Person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983561F-5D16-39DF-CA86-A4E62D6EE8B0}"/>
                </a:ext>
              </a:extLst>
            </p:cNvPr>
            <p:cNvSpPr/>
            <p:nvPr/>
          </p:nvSpPr>
          <p:spPr>
            <a:xfrm>
              <a:off x="7061251" y="4643930"/>
              <a:ext cx="130915" cy="82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931B78E-897D-EC74-CE47-AA76533BA656}"/>
              </a:ext>
            </a:extLst>
          </p:cNvPr>
          <p:cNvGrpSpPr/>
          <p:nvPr/>
        </p:nvGrpSpPr>
        <p:grpSpPr>
          <a:xfrm>
            <a:off x="8783871" y="4407198"/>
            <a:ext cx="883966" cy="457033"/>
            <a:chOff x="8323268" y="4407198"/>
            <a:chExt cx="883966" cy="45703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0FAFC3-DE3C-869C-13D6-52FCC5A5A9A6}"/>
                </a:ext>
              </a:extLst>
            </p:cNvPr>
            <p:cNvGrpSpPr/>
            <p:nvPr/>
          </p:nvGrpSpPr>
          <p:grpSpPr>
            <a:xfrm>
              <a:off x="8323268" y="4407198"/>
              <a:ext cx="883966" cy="457033"/>
              <a:chOff x="8323268" y="4407198"/>
              <a:chExt cx="883966" cy="457033"/>
            </a:xfrm>
          </p:grpSpPr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39A54CAC-BB1B-F90B-12E5-CFDE3BA28230}"/>
                  </a:ext>
                </a:extLst>
              </p:cNvPr>
              <p:cNvGrpSpPr/>
              <p:nvPr/>
            </p:nvGrpSpPr>
            <p:grpSpPr>
              <a:xfrm>
                <a:off x="8323268" y="4407198"/>
                <a:ext cx="883966" cy="457033"/>
                <a:chOff x="8310285" y="4576977"/>
                <a:chExt cx="883966" cy="457033"/>
              </a:xfrm>
            </p:grpSpPr>
            <p:grpSp>
              <p:nvGrpSpPr>
                <p:cNvPr id="577" name="Group 576">
                  <a:extLst>
                    <a:ext uri="{FF2B5EF4-FFF2-40B4-BE49-F238E27FC236}">
                      <a16:creationId xmlns:a16="http://schemas.microsoft.com/office/drawing/2014/main" id="{98456797-5645-4EE1-EA25-C364B71DBF78}"/>
                    </a:ext>
                  </a:extLst>
                </p:cNvPr>
                <p:cNvGrpSpPr/>
                <p:nvPr/>
              </p:nvGrpSpPr>
              <p:grpSpPr>
                <a:xfrm>
                  <a:off x="8310285" y="4576977"/>
                  <a:ext cx="883966" cy="457033"/>
                  <a:chOff x="8310285" y="4576977"/>
                  <a:chExt cx="883966" cy="457033"/>
                </a:xfrm>
              </p:grpSpPr>
              <p:grpSp>
                <p:nvGrpSpPr>
                  <p:cNvPr id="574" name="Group 573">
                    <a:extLst>
                      <a:ext uri="{FF2B5EF4-FFF2-40B4-BE49-F238E27FC236}">
                        <a16:creationId xmlns:a16="http://schemas.microsoft.com/office/drawing/2014/main" id="{BD4BEB2C-58B4-1C46-8840-5538B75EA6C8}"/>
                      </a:ext>
                    </a:extLst>
                  </p:cNvPr>
                  <p:cNvGrpSpPr/>
                  <p:nvPr/>
                </p:nvGrpSpPr>
                <p:grpSpPr>
                  <a:xfrm>
                    <a:off x="8310285" y="4576977"/>
                    <a:ext cx="883966" cy="457033"/>
                    <a:chOff x="8310285" y="4576977"/>
                    <a:chExt cx="883966" cy="457033"/>
                  </a:xfrm>
                </p:grpSpPr>
                <p:sp>
                  <p:nvSpPr>
                    <p:cNvPr id="265" name="Pentagon 264">
                      <a:extLst>
                        <a:ext uri="{FF2B5EF4-FFF2-40B4-BE49-F238E27FC236}">
                          <a16:creationId xmlns:a16="http://schemas.microsoft.com/office/drawing/2014/main" id="{71B6D66E-2A6F-FB08-0A1C-AE07F6982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0285" y="4576977"/>
                      <a:ext cx="883966" cy="457033"/>
                    </a:xfrm>
                    <a:prstGeom prst="pentagon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Person Factors</a:t>
                      </a:r>
                    </a:p>
                  </p:txBody>
                </p:sp>
                <p:sp>
                  <p:nvSpPr>
                    <p:cNvPr id="569" name="Oval 568">
                      <a:extLst>
                        <a:ext uri="{FF2B5EF4-FFF2-40B4-BE49-F238E27FC236}">
                          <a16:creationId xmlns:a16="http://schemas.microsoft.com/office/drawing/2014/main" id="{8E351EFF-79FA-FE28-D1FC-041C0C7A9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9890" y="4646985"/>
                      <a:ext cx="89315" cy="100933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402392B1-C2EE-9798-A3C4-48932E3E64FC}"/>
                      </a:ext>
                    </a:extLst>
                  </p:cNvPr>
                  <p:cNvSpPr/>
                  <p:nvPr/>
                </p:nvSpPr>
                <p:spPr>
                  <a:xfrm>
                    <a:off x="9126995" y="4747828"/>
                    <a:ext cx="67053" cy="145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2CD6DB43-FC7C-4E4A-35FE-09FF242BB882}"/>
                    </a:ext>
                  </a:extLst>
                </p:cNvPr>
                <p:cNvSpPr/>
                <p:nvPr/>
              </p:nvSpPr>
              <p:spPr>
                <a:xfrm>
                  <a:off x="8363002" y="4809483"/>
                  <a:ext cx="103329" cy="8338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7342E2A-D772-B3BA-7210-E614795D72B7}"/>
                  </a:ext>
                </a:extLst>
              </p:cNvPr>
              <p:cNvSpPr/>
              <p:nvPr/>
            </p:nvSpPr>
            <p:spPr>
              <a:xfrm>
                <a:off x="8523708" y="4488688"/>
                <a:ext cx="100943" cy="8409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EA1472BA-BF2C-1074-137C-5D96A8429C54}"/>
                </a:ext>
              </a:extLst>
            </p:cNvPr>
            <p:cNvSpPr/>
            <p:nvPr/>
          </p:nvSpPr>
          <p:spPr>
            <a:xfrm>
              <a:off x="8380238" y="4637689"/>
              <a:ext cx="130915" cy="82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C3CB84A-1BE4-F610-D3EA-3AA6998C13F7}"/>
              </a:ext>
            </a:extLst>
          </p:cNvPr>
          <p:cNvGrpSpPr/>
          <p:nvPr/>
        </p:nvGrpSpPr>
        <p:grpSpPr>
          <a:xfrm>
            <a:off x="7320519" y="5400229"/>
            <a:ext cx="883104" cy="338555"/>
            <a:chOff x="6654284" y="5259238"/>
            <a:chExt cx="883104" cy="338555"/>
          </a:xfrm>
        </p:grpSpPr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8A3AAD1F-2758-F665-680B-57FE23E58D47}"/>
                </a:ext>
              </a:extLst>
            </p:cNvPr>
            <p:cNvSpPr/>
            <p:nvPr/>
          </p:nvSpPr>
          <p:spPr>
            <a:xfrm>
              <a:off x="6654284" y="5259238"/>
              <a:ext cx="883104" cy="338555"/>
            </a:xfrm>
            <a:prstGeom prst="ellipse">
              <a:avLst/>
            </a:prstGeom>
            <a:solidFill>
              <a:srgbClr val="AA72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Mental Functions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EC092D6-9423-F9C0-4523-3ABD36C4CFC8}"/>
                </a:ext>
              </a:extLst>
            </p:cNvPr>
            <p:cNvSpPr/>
            <p:nvPr/>
          </p:nvSpPr>
          <p:spPr>
            <a:xfrm>
              <a:off x="7198314" y="5532052"/>
              <a:ext cx="80892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620B43DC-E179-BE79-3519-839515775880}"/>
              </a:ext>
            </a:extLst>
          </p:cNvPr>
          <p:cNvSpPr txBox="1"/>
          <p:nvPr/>
        </p:nvSpPr>
        <p:spPr>
          <a:xfrm flipH="1">
            <a:off x="10131774" y="5239629"/>
            <a:ext cx="423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prstClr val="black"/>
                </a:solidFill>
                <a:latin typeface="Calibri" panose="020F0502020204030204"/>
              </a:rPr>
              <a:t>Is_a &amp;</a:t>
            </a:r>
            <a:br>
              <a:rPr lang="en-US" sz="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400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D7656AD-EF02-2DE4-B2B2-CDE6AADA7236}"/>
              </a:ext>
            </a:extLst>
          </p:cNvPr>
          <p:cNvCxnSpPr>
            <a:cxnSpLocks/>
            <a:stCxn id="313" idx="6"/>
            <a:endCxn id="311" idx="2"/>
          </p:cNvCxnSpPr>
          <p:nvPr/>
        </p:nvCxnSpPr>
        <p:spPr>
          <a:xfrm>
            <a:off x="8203623" y="5569507"/>
            <a:ext cx="604307" cy="499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A85A7DD9-C059-C8E6-1406-D7BB5340BCD6}"/>
              </a:ext>
            </a:extLst>
          </p:cNvPr>
          <p:cNvSpPr txBox="1"/>
          <p:nvPr/>
        </p:nvSpPr>
        <p:spPr>
          <a:xfrm flipH="1">
            <a:off x="8318560" y="5321554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07AF8A7-536D-0101-6190-3EE21C889987}"/>
              </a:ext>
            </a:extLst>
          </p:cNvPr>
          <p:cNvSpPr/>
          <p:nvPr/>
        </p:nvSpPr>
        <p:spPr>
          <a:xfrm>
            <a:off x="6093748" y="5139250"/>
            <a:ext cx="892854" cy="349372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Activity Limitations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5157D7BB-904A-B850-3329-493B073B32D0}"/>
              </a:ext>
            </a:extLst>
          </p:cNvPr>
          <p:cNvSpPr/>
          <p:nvPr/>
        </p:nvSpPr>
        <p:spPr>
          <a:xfrm>
            <a:off x="7197811" y="4828357"/>
            <a:ext cx="1182235" cy="33721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 dirty="0">
                <a:solidFill>
                  <a:schemeClr val="bg1"/>
                </a:solidFill>
                <a:latin typeface="Calibri" panose="020F0502020204030204"/>
              </a:rPr>
              <a:t>Impairments</a:t>
            </a:r>
            <a:endParaRPr kumimoji="0" lang="en-US" sz="8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A3113-2B7F-44E1-BEB8-A716AA933E8B}"/>
              </a:ext>
            </a:extLst>
          </p:cNvPr>
          <p:cNvSpPr txBox="1"/>
          <p:nvPr/>
        </p:nvSpPr>
        <p:spPr>
          <a:xfrm rot="20311218">
            <a:off x="6613254" y="4775680"/>
            <a:ext cx="70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677222-98EE-A02A-CB9E-B5168054FB80}"/>
              </a:ext>
            </a:extLst>
          </p:cNvPr>
          <p:cNvCxnSpPr>
            <a:cxnSpLocks/>
            <a:stCxn id="227" idx="6"/>
            <a:endCxn id="226" idx="2"/>
          </p:cNvCxnSpPr>
          <p:nvPr/>
        </p:nvCxnSpPr>
        <p:spPr>
          <a:xfrm>
            <a:off x="3679963" y="1940325"/>
            <a:ext cx="477956" cy="366209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68706B-99CE-E83D-53E7-ACC0DE7D8A18}"/>
              </a:ext>
            </a:extLst>
          </p:cNvPr>
          <p:cNvSpPr txBox="1"/>
          <p:nvPr/>
        </p:nvSpPr>
        <p:spPr>
          <a:xfrm flipH="1">
            <a:off x="3596895" y="2107016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95BAE3-FF45-2271-3821-8330B1AB66A4}"/>
              </a:ext>
            </a:extLst>
          </p:cNvPr>
          <p:cNvCxnSpPr>
            <a:cxnSpLocks/>
            <a:stCxn id="228" idx="6"/>
            <a:endCxn id="226" idx="2"/>
          </p:cNvCxnSpPr>
          <p:nvPr/>
        </p:nvCxnSpPr>
        <p:spPr>
          <a:xfrm flipV="1">
            <a:off x="3679963" y="2306534"/>
            <a:ext cx="477956" cy="33605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D2ED1E-3881-D17F-1099-4AA78BA23ED6}"/>
              </a:ext>
            </a:extLst>
          </p:cNvPr>
          <p:cNvSpPr txBox="1"/>
          <p:nvPr/>
        </p:nvSpPr>
        <p:spPr>
          <a:xfrm flipH="1">
            <a:off x="3688171" y="5582003"/>
            <a:ext cx="112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3B8FA-3999-F0A9-2F87-A38FE545E2C3}"/>
              </a:ext>
            </a:extLst>
          </p:cNvPr>
          <p:cNvSpPr txBox="1"/>
          <p:nvPr/>
        </p:nvSpPr>
        <p:spPr>
          <a:xfrm flipH="1">
            <a:off x="10260951" y="560852"/>
            <a:ext cx="42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6E762-3A7C-5983-D856-447639985494}"/>
              </a:ext>
            </a:extLst>
          </p:cNvPr>
          <p:cNvSpPr txBox="1"/>
          <p:nvPr/>
        </p:nvSpPr>
        <p:spPr>
          <a:xfrm rot="19194821">
            <a:off x="9592844" y="5140038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nfluence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05EF1-1F91-0CF3-D09B-0B984EF22A53}"/>
              </a:ext>
            </a:extLst>
          </p:cNvPr>
          <p:cNvCxnSpPr>
            <a:cxnSpLocks/>
            <a:stCxn id="287" idx="5"/>
            <a:endCxn id="285" idx="0"/>
          </p:cNvCxnSpPr>
          <p:nvPr/>
        </p:nvCxnSpPr>
        <p:spPr>
          <a:xfrm>
            <a:off x="10075844" y="658674"/>
            <a:ext cx="407473" cy="276501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EB2DD7-9B7F-E94D-6880-D153FAD376FB}"/>
              </a:ext>
            </a:extLst>
          </p:cNvPr>
          <p:cNvCxnSpPr>
            <a:cxnSpLocks/>
            <a:stCxn id="286" idx="3"/>
            <a:endCxn id="285" idx="0"/>
          </p:cNvCxnSpPr>
          <p:nvPr/>
        </p:nvCxnSpPr>
        <p:spPr>
          <a:xfrm flipH="1">
            <a:off x="10483317" y="675039"/>
            <a:ext cx="405235" cy="26013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287B9A-87D4-6DA4-7B02-E27839DC142E}"/>
              </a:ext>
            </a:extLst>
          </p:cNvPr>
          <p:cNvSpPr txBox="1"/>
          <p:nvPr/>
        </p:nvSpPr>
        <p:spPr>
          <a:xfrm flipH="1">
            <a:off x="10998796" y="2173049"/>
            <a:ext cx="42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FDD475-7E70-990A-FF1A-856C8D12C01F}"/>
              </a:ext>
            </a:extLst>
          </p:cNvPr>
          <p:cNvCxnSpPr>
            <a:cxnSpLocks/>
            <a:stCxn id="282" idx="1"/>
            <a:endCxn id="281" idx="5"/>
          </p:cNvCxnSpPr>
          <p:nvPr/>
        </p:nvCxnSpPr>
        <p:spPr>
          <a:xfrm flipH="1" flipV="1">
            <a:off x="11012872" y="2312038"/>
            <a:ext cx="65038" cy="31420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365867-9188-633B-97D7-F94444C02D1D}"/>
              </a:ext>
            </a:extLst>
          </p:cNvPr>
          <p:cNvCxnSpPr>
            <a:cxnSpLocks/>
            <a:stCxn id="283" idx="2"/>
            <a:endCxn id="281" idx="5"/>
          </p:cNvCxnSpPr>
          <p:nvPr/>
        </p:nvCxnSpPr>
        <p:spPr>
          <a:xfrm flipH="1">
            <a:off x="11012872" y="2096734"/>
            <a:ext cx="189045" cy="21530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643D9E-2772-46A6-4807-EA7B50243EDB}"/>
              </a:ext>
            </a:extLst>
          </p:cNvPr>
          <p:cNvCxnSpPr>
            <a:cxnSpLocks/>
            <a:stCxn id="12" idx="1"/>
            <a:endCxn id="2" idx="0"/>
          </p:cNvCxnSpPr>
          <p:nvPr/>
        </p:nvCxnSpPr>
        <p:spPr>
          <a:xfrm flipH="1">
            <a:off x="6540175" y="4957161"/>
            <a:ext cx="657637" cy="182089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8A6143-9A14-DDCB-F592-49D2A08EE5F3}"/>
              </a:ext>
            </a:extLst>
          </p:cNvPr>
          <p:cNvCxnSpPr>
            <a:cxnSpLocks/>
            <a:stCxn id="2" idx="1"/>
            <a:endCxn id="68" idx="3"/>
          </p:cNvCxnSpPr>
          <p:nvPr/>
        </p:nvCxnSpPr>
        <p:spPr>
          <a:xfrm flipH="1">
            <a:off x="5415628" y="5272698"/>
            <a:ext cx="678121" cy="31524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3BD0EA-E994-DD3D-3D7A-FEC5EE846439}"/>
              </a:ext>
            </a:extLst>
          </p:cNvPr>
          <p:cNvCxnSpPr>
            <a:cxnSpLocks/>
            <a:stCxn id="312" idx="2"/>
            <a:endCxn id="12" idx="5"/>
          </p:cNvCxnSpPr>
          <p:nvPr/>
        </p:nvCxnSpPr>
        <p:spPr>
          <a:xfrm flipH="1" flipV="1">
            <a:off x="8380045" y="4957161"/>
            <a:ext cx="1696467" cy="7872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7947C8-59A0-23BF-CA02-1C1F677767A8}"/>
              </a:ext>
            </a:extLst>
          </p:cNvPr>
          <p:cNvCxnSpPr>
            <a:cxnSpLocks/>
            <a:stCxn id="311" idx="1"/>
            <a:endCxn id="12" idx="5"/>
          </p:cNvCxnSpPr>
          <p:nvPr/>
        </p:nvCxnSpPr>
        <p:spPr>
          <a:xfrm flipH="1" flipV="1">
            <a:off x="8380045" y="4957161"/>
            <a:ext cx="552990" cy="47508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134A8625-26C8-B5C2-9410-952DDACDEC33}"/>
              </a:ext>
            </a:extLst>
          </p:cNvPr>
          <p:cNvSpPr txBox="1"/>
          <p:nvPr/>
        </p:nvSpPr>
        <p:spPr>
          <a:xfrm>
            <a:off x="8392854" y="4794731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nfluence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F587ADC2-BC37-11F2-D180-156DAD549395}"/>
              </a:ext>
            </a:extLst>
          </p:cNvPr>
          <p:cNvSpPr txBox="1"/>
          <p:nvPr/>
        </p:nvSpPr>
        <p:spPr>
          <a:xfrm>
            <a:off x="7920640" y="5876473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07D9ED3-6612-8068-C57A-D871F0DF6B4C}"/>
              </a:ext>
            </a:extLst>
          </p:cNvPr>
          <p:cNvSpPr/>
          <p:nvPr/>
        </p:nvSpPr>
        <p:spPr>
          <a:xfrm>
            <a:off x="9470665" y="4730045"/>
            <a:ext cx="66349" cy="96604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64961CD8-8CA8-D071-0268-27FD5E296974}"/>
              </a:ext>
            </a:extLst>
          </p:cNvPr>
          <p:cNvGrpSpPr/>
          <p:nvPr/>
        </p:nvGrpSpPr>
        <p:grpSpPr>
          <a:xfrm>
            <a:off x="9537014" y="4778347"/>
            <a:ext cx="1484745" cy="1365785"/>
            <a:chOff x="9537014" y="4778347"/>
            <a:chExt cx="1484745" cy="136578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F756DA1-9657-E9A7-A29C-327091F822E9}"/>
                </a:ext>
              </a:extLst>
            </p:cNvPr>
            <p:cNvSpPr txBox="1"/>
            <p:nvPr/>
          </p:nvSpPr>
          <p:spPr>
            <a:xfrm rot="16200000" flipH="1">
              <a:off x="10642064" y="5764438"/>
              <a:ext cx="5747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" dirty="0">
                  <a:solidFill>
                    <a:prstClr val="black"/>
                  </a:solidFill>
                  <a:latin typeface="Calibri" panose="020F0502020204030204"/>
                </a:rPr>
                <a:t>integrates</a:t>
              </a: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4" name="Connector: Elbow 483">
              <a:extLst>
                <a:ext uri="{FF2B5EF4-FFF2-40B4-BE49-F238E27FC236}">
                  <a16:creationId xmlns:a16="http://schemas.microsoft.com/office/drawing/2014/main" id="{94EE6714-83A6-A583-56D2-1913674A83B0}"/>
                </a:ext>
              </a:extLst>
            </p:cNvPr>
            <p:cNvCxnSpPr>
              <a:cxnSpLocks/>
              <a:stCxn id="317" idx="6"/>
              <a:endCxn id="479" idx="3"/>
            </p:cNvCxnSpPr>
            <p:nvPr/>
          </p:nvCxnSpPr>
          <p:spPr>
            <a:xfrm flipH="1" flipV="1">
              <a:off x="9537014" y="4778347"/>
              <a:ext cx="1235424" cy="1350268"/>
            </a:xfrm>
            <a:prstGeom prst="bentConnector3">
              <a:avLst>
                <a:gd name="adj1" fmla="val -18504"/>
              </a:avLst>
            </a:prstGeom>
            <a:ln w="190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98CFCC-1EDA-3B49-7904-BB610FEAF58E}"/>
              </a:ext>
            </a:extLst>
          </p:cNvPr>
          <p:cNvSpPr/>
          <p:nvPr/>
        </p:nvSpPr>
        <p:spPr>
          <a:xfrm>
            <a:off x="4566600" y="4847854"/>
            <a:ext cx="849767" cy="264923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79DB52-BFAF-B5EA-DEEF-CA4B7E641792}"/>
              </a:ext>
            </a:extLst>
          </p:cNvPr>
          <p:cNvCxnSpPr>
            <a:cxnSpLocks/>
            <a:stCxn id="5" idx="0"/>
            <a:endCxn id="65" idx="4"/>
          </p:cNvCxnSpPr>
          <p:nvPr/>
        </p:nvCxnSpPr>
        <p:spPr>
          <a:xfrm flipH="1" flipV="1">
            <a:off x="4605045" y="4340773"/>
            <a:ext cx="386439" cy="507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604D77-B02E-33FC-34AC-7366722AFA8A}"/>
              </a:ext>
            </a:extLst>
          </p:cNvPr>
          <p:cNvSpPr txBox="1"/>
          <p:nvPr/>
        </p:nvSpPr>
        <p:spPr>
          <a:xfrm>
            <a:off x="4746976" y="4483358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6A6996-0013-D13B-F967-0F71858140A2}"/>
              </a:ext>
            </a:extLst>
          </p:cNvPr>
          <p:cNvSpPr txBox="1"/>
          <p:nvPr/>
        </p:nvSpPr>
        <p:spPr>
          <a:xfrm>
            <a:off x="4936952" y="5173731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</p:spTree>
    <p:extLst>
      <p:ext uri="{BB962C8B-B14F-4D97-AF65-F5344CB8AC3E}">
        <p14:creationId xmlns:p14="http://schemas.microsoft.com/office/powerpoint/2010/main" val="294731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51C07-104C-26F8-B740-4DF454E6C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DCDDE5-8EC7-DA8C-5916-A8B9B60C6232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17020"/>
          </a:xfrm>
          <a:prstGeom prst="rect">
            <a:avLst/>
          </a:prstGeom>
          <a:pattFill prst="pct40">
            <a:fgClr>
              <a:srgbClr val="C8D6EE"/>
            </a:fgClr>
            <a:bgClr>
              <a:schemeClr val="bg1"/>
            </a:bgClr>
          </a:pattFill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638E7628-69BD-1D2E-2922-CA3547B2E15A}"/>
              </a:ext>
            </a:extLst>
          </p:cNvPr>
          <p:cNvSpPr txBox="1">
            <a:spLocks/>
          </p:cNvSpPr>
          <p:nvPr/>
        </p:nvSpPr>
        <p:spPr>
          <a:xfrm>
            <a:off x="6076281" y="3423362"/>
            <a:ext cx="6153609" cy="3432595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973602B-9F62-AFA3-7531-2D0C097519FE}"/>
              </a:ext>
            </a:extLst>
          </p:cNvPr>
          <p:cNvSpPr/>
          <p:nvPr/>
        </p:nvSpPr>
        <p:spPr>
          <a:xfrm>
            <a:off x="-9371" y="-6216"/>
            <a:ext cx="6096000" cy="3428999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9537D9B-140C-FA23-BD3D-F15D729E4455}"/>
              </a:ext>
            </a:extLst>
          </p:cNvPr>
          <p:cNvSpPr/>
          <p:nvPr/>
        </p:nvSpPr>
        <p:spPr>
          <a:xfrm>
            <a:off x="0" y="3429000"/>
            <a:ext cx="6103498" cy="3428999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239B24-4017-79DF-0CCA-79950539063C}"/>
              </a:ext>
            </a:extLst>
          </p:cNvPr>
          <p:cNvCxnSpPr>
            <a:cxnSpLocks/>
          </p:cNvCxnSpPr>
          <p:nvPr/>
        </p:nvCxnSpPr>
        <p:spPr>
          <a:xfrm>
            <a:off x="6086629" y="7684"/>
            <a:ext cx="9371" cy="68503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7E067A-FA4B-E69D-F016-C3F7411E9570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CC069B3D-5AAB-22C3-0B21-443A5B75EA76}"/>
              </a:ext>
            </a:extLst>
          </p:cNvPr>
          <p:cNvSpPr/>
          <p:nvPr/>
        </p:nvSpPr>
        <p:spPr>
          <a:xfrm>
            <a:off x="3842018" y="3987569"/>
            <a:ext cx="1299156" cy="350062"/>
          </a:xfrm>
          <a:prstGeom prst="flowChartInputOutpu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6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19DF5C2-6B64-A977-972B-333DE29CB9F1}"/>
              </a:ext>
            </a:extLst>
          </p:cNvPr>
          <p:cNvCxnSpPr>
            <a:cxnSpLocks/>
            <a:stCxn id="65" idx="1"/>
            <a:endCxn id="226" idx="3"/>
          </p:cNvCxnSpPr>
          <p:nvPr/>
        </p:nvCxnSpPr>
        <p:spPr>
          <a:xfrm flipV="1">
            <a:off x="4491596" y="2526698"/>
            <a:ext cx="13168" cy="1460871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AC993E8-26D7-64F7-40B2-08BBEE0BEECE}"/>
              </a:ext>
            </a:extLst>
          </p:cNvPr>
          <p:cNvCxnSpPr>
            <a:cxnSpLocks/>
            <a:stCxn id="226" idx="5"/>
            <a:endCxn id="259" idx="2"/>
          </p:cNvCxnSpPr>
          <p:nvPr/>
        </p:nvCxnSpPr>
        <p:spPr>
          <a:xfrm flipV="1">
            <a:off x="5174787" y="2269608"/>
            <a:ext cx="1976697" cy="49690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5084BFE-8CE0-CE76-CEE2-EC0945838CCB}"/>
              </a:ext>
            </a:extLst>
          </p:cNvPr>
          <p:cNvSpPr txBox="1"/>
          <p:nvPr/>
        </p:nvSpPr>
        <p:spPr>
          <a:xfrm>
            <a:off x="6098317" y="2045162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provides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74056F2-4943-8FB8-ED15-290EF051E597}"/>
              </a:ext>
            </a:extLst>
          </p:cNvPr>
          <p:cNvSpPr txBox="1"/>
          <p:nvPr/>
        </p:nvSpPr>
        <p:spPr>
          <a:xfrm>
            <a:off x="4045652" y="3423484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provides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072B2DF-AE5C-C25C-0651-FE6E95140CF8}"/>
              </a:ext>
            </a:extLst>
          </p:cNvPr>
          <p:cNvCxnSpPr>
            <a:cxnSpLocks/>
            <a:stCxn id="513" idx="5"/>
          </p:cNvCxnSpPr>
          <p:nvPr/>
        </p:nvCxnSpPr>
        <p:spPr>
          <a:xfrm>
            <a:off x="5065309" y="2493591"/>
            <a:ext cx="471217" cy="50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Flowchart: Data 262">
            <a:extLst>
              <a:ext uri="{FF2B5EF4-FFF2-40B4-BE49-F238E27FC236}">
                <a16:creationId xmlns:a16="http://schemas.microsoft.com/office/drawing/2014/main" id="{7EDCE680-3890-CA48-0014-0BE1F5E5E6A6}"/>
              </a:ext>
            </a:extLst>
          </p:cNvPr>
          <p:cNvSpPr/>
          <p:nvPr/>
        </p:nvSpPr>
        <p:spPr>
          <a:xfrm>
            <a:off x="6968034" y="4007033"/>
            <a:ext cx="1555674" cy="3311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Throughput</a:t>
            </a:r>
          </a:p>
        </p:txBody>
      </p:sp>
      <p:sp>
        <p:nvSpPr>
          <p:cNvPr id="259" name="Flowchart: Data 258">
            <a:extLst>
              <a:ext uri="{FF2B5EF4-FFF2-40B4-BE49-F238E27FC236}">
                <a16:creationId xmlns:a16="http://schemas.microsoft.com/office/drawing/2014/main" id="{B1115164-4346-4A73-ECC1-AC8B171B7836}"/>
              </a:ext>
            </a:extLst>
          </p:cNvPr>
          <p:cNvSpPr/>
          <p:nvPr/>
        </p:nvSpPr>
        <p:spPr>
          <a:xfrm>
            <a:off x="7008163" y="2098274"/>
            <a:ext cx="1433213" cy="342667"/>
          </a:xfrm>
          <a:prstGeom prst="flowChartInputOutpu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endParaRPr kumimoji="0" lang="en-US" sz="9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A6DC4EC9-B2D0-61C7-9F45-C2A5DDB00737}"/>
              </a:ext>
            </a:extLst>
          </p:cNvPr>
          <p:cNvCxnSpPr>
            <a:cxnSpLocks/>
            <a:stCxn id="259" idx="3"/>
            <a:endCxn id="63" idx="7"/>
          </p:cNvCxnSpPr>
          <p:nvPr/>
        </p:nvCxnSpPr>
        <p:spPr>
          <a:xfrm flipH="1">
            <a:off x="6852628" y="2440941"/>
            <a:ext cx="728820" cy="594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3909F327-BB1D-80CF-57D3-AC330268898D}"/>
              </a:ext>
            </a:extLst>
          </p:cNvPr>
          <p:cNvSpPr txBox="1"/>
          <p:nvPr/>
        </p:nvSpPr>
        <p:spPr>
          <a:xfrm flipH="1">
            <a:off x="6581366" y="251288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EE535CA9-3F5E-9E8A-26A3-836E5F42CF86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6852628" y="3794459"/>
            <a:ext cx="429321" cy="212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4D899667-A5DC-0D4B-A82A-F83409553213}"/>
              </a:ext>
            </a:extLst>
          </p:cNvPr>
          <p:cNvCxnSpPr>
            <a:cxnSpLocks/>
            <a:stCxn id="65" idx="0"/>
            <a:endCxn id="63" idx="3"/>
          </p:cNvCxnSpPr>
          <p:nvPr/>
        </p:nvCxnSpPr>
        <p:spPr>
          <a:xfrm flipV="1">
            <a:off x="4621512" y="3794459"/>
            <a:ext cx="735721" cy="193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05611CE5-AE71-8D06-99E1-09DCBFAA9F23}"/>
              </a:ext>
            </a:extLst>
          </p:cNvPr>
          <p:cNvSpPr/>
          <p:nvPr/>
        </p:nvSpPr>
        <p:spPr>
          <a:xfrm>
            <a:off x="4205007" y="2070527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0EFB9D72-D683-EA71-C5B8-DA32AB952970}"/>
              </a:ext>
            </a:extLst>
          </p:cNvPr>
          <p:cNvSpPr/>
          <p:nvPr/>
        </p:nvSpPr>
        <p:spPr>
          <a:xfrm>
            <a:off x="4042708" y="2435893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94B284C-4317-D591-B356-FB603B339A4C}"/>
              </a:ext>
            </a:extLst>
          </p:cNvPr>
          <p:cNvGrpSpPr/>
          <p:nvPr/>
        </p:nvGrpSpPr>
        <p:grpSpPr>
          <a:xfrm>
            <a:off x="3968745" y="2111898"/>
            <a:ext cx="1340047" cy="414800"/>
            <a:chOff x="3785616" y="2074858"/>
            <a:chExt cx="1340047" cy="414800"/>
          </a:xfrm>
        </p:grpSpPr>
        <p:sp>
          <p:nvSpPr>
            <p:cNvPr id="226" name="Flowchart: Data 225">
              <a:extLst>
                <a:ext uri="{FF2B5EF4-FFF2-40B4-BE49-F238E27FC236}">
                  <a16:creationId xmlns:a16="http://schemas.microsoft.com/office/drawing/2014/main" id="{B6A4DC22-F205-FCF6-7876-C95C2A34C056}"/>
                </a:ext>
              </a:extLst>
            </p:cNvPr>
            <p:cNvSpPr/>
            <p:nvPr/>
          </p:nvSpPr>
          <p:spPr>
            <a:xfrm>
              <a:off x="3785616" y="2074858"/>
              <a:ext cx="1340047" cy="414800"/>
            </a:xfrm>
            <a:prstGeom prst="flowChartInputOutput">
              <a:avLst/>
            </a:prstGeom>
            <a:solidFill>
              <a:srgbClr val="C664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Feedback</a:t>
              </a:r>
              <a:endPara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9B46361-E9DB-AA99-4E3C-542ED3A0F1E8}"/>
                </a:ext>
              </a:extLst>
            </p:cNvPr>
            <p:cNvSpPr/>
            <p:nvPr/>
          </p:nvSpPr>
          <p:spPr>
            <a:xfrm>
              <a:off x="4782257" y="2364768"/>
              <a:ext cx="117067" cy="107530"/>
            </a:xfrm>
            <a:prstGeom prst="ellipse">
              <a:avLst/>
            </a:prstGeom>
            <a:solidFill>
              <a:srgbClr val="C66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2FA62B5C-8D6D-74C4-CA01-6D6410CAEF75}"/>
              </a:ext>
            </a:extLst>
          </p:cNvPr>
          <p:cNvSpPr/>
          <p:nvPr/>
        </p:nvSpPr>
        <p:spPr>
          <a:xfrm>
            <a:off x="5047527" y="2877694"/>
            <a:ext cx="2114807" cy="10740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dirty="0">
                <a:solidFill>
                  <a:prstClr val="black"/>
                </a:solidFill>
                <a:latin typeface="Calibri" panose="020F0502020204030204"/>
              </a:rPr>
              <a:t>Ecological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Mental Functioning Ontology</a:t>
            </a:r>
          </a:p>
        </p:txBody>
      </p: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09612167-0C68-A85B-48D1-CAD2E285E4B9}"/>
              </a:ext>
            </a:extLst>
          </p:cNvPr>
          <p:cNvCxnSpPr>
            <a:cxnSpLocks/>
          </p:cNvCxnSpPr>
          <p:nvPr/>
        </p:nvCxnSpPr>
        <p:spPr>
          <a:xfrm flipV="1">
            <a:off x="5114869" y="2416173"/>
            <a:ext cx="1877473" cy="29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6C25DEC5-635F-4EDB-5FCE-15259F1D8988}"/>
              </a:ext>
            </a:extLst>
          </p:cNvPr>
          <p:cNvSpPr txBox="1"/>
          <p:nvPr/>
        </p:nvSpPr>
        <p:spPr>
          <a:xfrm flipH="1">
            <a:off x="4783775" y="262184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0AFC5F84-17B6-87E4-0E32-9A5172EBF42C}"/>
              </a:ext>
            </a:extLst>
          </p:cNvPr>
          <p:cNvSpPr txBox="1"/>
          <p:nvPr/>
        </p:nvSpPr>
        <p:spPr>
          <a:xfrm flipH="1">
            <a:off x="6975763" y="3700975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E35A9E3D-94B5-69E9-BE74-19051C5860C9}"/>
              </a:ext>
            </a:extLst>
          </p:cNvPr>
          <p:cNvSpPr txBox="1"/>
          <p:nvPr/>
        </p:nvSpPr>
        <p:spPr>
          <a:xfrm flipH="1">
            <a:off x="5114869" y="3809683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F344F0FB-DD6E-4B76-27ED-E8E94DD40C89}"/>
              </a:ext>
            </a:extLst>
          </p:cNvPr>
          <p:cNvCxnSpPr>
            <a:cxnSpLocks/>
            <a:stCxn id="263" idx="1"/>
          </p:cNvCxnSpPr>
          <p:nvPr/>
        </p:nvCxnSpPr>
        <p:spPr>
          <a:xfrm flipH="1" flipV="1">
            <a:off x="7717270" y="2429449"/>
            <a:ext cx="28601" cy="1577584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41BAE91F-2371-4BE2-587E-8F6F72B3D375}"/>
              </a:ext>
            </a:extLst>
          </p:cNvPr>
          <p:cNvCxnSpPr>
            <a:cxnSpLocks/>
            <a:stCxn id="65" idx="5"/>
            <a:endCxn id="263" idx="2"/>
          </p:cNvCxnSpPr>
          <p:nvPr/>
        </p:nvCxnSpPr>
        <p:spPr>
          <a:xfrm>
            <a:off x="5011258" y="4162600"/>
            <a:ext cx="2112343" cy="10021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AF990325-F5B8-DCED-92C7-7F98B78FD7FE}"/>
              </a:ext>
            </a:extLst>
          </p:cNvPr>
          <p:cNvSpPr txBox="1"/>
          <p:nvPr/>
        </p:nvSpPr>
        <p:spPr>
          <a:xfrm>
            <a:off x="6087038" y="3988700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85610F7-48C5-72A7-DA3A-AD21A4292E65}"/>
              </a:ext>
            </a:extLst>
          </p:cNvPr>
          <p:cNvSpPr txBox="1"/>
          <p:nvPr/>
        </p:nvSpPr>
        <p:spPr>
          <a:xfrm>
            <a:off x="7712800" y="3103579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7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D0531C-6DC9-CFF8-029A-C8FB977A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062037"/>
            <a:ext cx="97440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3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7C0786-837B-DCA0-41C7-422A6F73A66A}"/>
              </a:ext>
            </a:extLst>
          </p:cNvPr>
          <p:cNvGrpSpPr/>
          <p:nvPr/>
        </p:nvGrpSpPr>
        <p:grpSpPr>
          <a:xfrm>
            <a:off x="2743200" y="1268067"/>
            <a:ext cx="7814663" cy="4625588"/>
            <a:chOff x="1306286" y="1268067"/>
            <a:chExt cx="9251577" cy="4625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EE362A-9241-068F-760B-A70E23961B8F}"/>
                </a:ext>
              </a:extLst>
            </p:cNvPr>
            <p:cNvSpPr/>
            <p:nvPr/>
          </p:nvSpPr>
          <p:spPr>
            <a:xfrm>
              <a:off x="1306286" y="1268067"/>
              <a:ext cx="9251577" cy="46255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4C5CB1-7401-BBAD-236B-93A1CCD4F2A3}"/>
                </a:ext>
              </a:extLst>
            </p:cNvPr>
            <p:cNvSpPr txBox="1"/>
            <p:nvPr/>
          </p:nvSpPr>
          <p:spPr>
            <a:xfrm>
              <a:off x="5113723" y="1386614"/>
              <a:ext cx="1459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accent1"/>
                  </a:solidFill>
                </a:rPr>
                <a:t>Context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F86A69-386A-A2FA-A5FE-F31BF9276769}"/>
              </a:ext>
            </a:extLst>
          </p:cNvPr>
          <p:cNvGrpSpPr/>
          <p:nvPr/>
        </p:nvGrpSpPr>
        <p:grpSpPr>
          <a:xfrm>
            <a:off x="3742123" y="2289842"/>
            <a:ext cx="6507097" cy="3321710"/>
            <a:chOff x="3742123" y="2289842"/>
            <a:chExt cx="6507097" cy="33217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533120-26B2-B9BD-61AD-66228C5AC096}"/>
                </a:ext>
              </a:extLst>
            </p:cNvPr>
            <p:cNvSpPr/>
            <p:nvPr/>
          </p:nvSpPr>
          <p:spPr>
            <a:xfrm>
              <a:off x="3742123" y="2289842"/>
              <a:ext cx="6507097" cy="33217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B21782-C42F-021E-4DBE-A4169FC85346}"/>
                </a:ext>
              </a:extLst>
            </p:cNvPr>
            <p:cNvSpPr txBox="1"/>
            <p:nvPr/>
          </p:nvSpPr>
          <p:spPr>
            <a:xfrm>
              <a:off x="6103686" y="2320578"/>
              <a:ext cx="178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accent1"/>
                  </a:solidFill>
                </a:rPr>
                <a:t>Environment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68C9FC-D82B-9260-5C2A-CD7F31DD14CA}"/>
              </a:ext>
            </a:extLst>
          </p:cNvPr>
          <p:cNvGrpSpPr/>
          <p:nvPr/>
        </p:nvGrpSpPr>
        <p:grpSpPr>
          <a:xfrm>
            <a:off x="4729524" y="3050561"/>
            <a:ext cx="5287895" cy="2420825"/>
            <a:chOff x="3742123" y="2289842"/>
            <a:chExt cx="6507097" cy="33217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0FCCB8-5C30-771F-DDE6-C926457D8EB5}"/>
                </a:ext>
              </a:extLst>
            </p:cNvPr>
            <p:cNvSpPr/>
            <p:nvPr/>
          </p:nvSpPr>
          <p:spPr>
            <a:xfrm>
              <a:off x="3742123" y="2289842"/>
              <a:ext cx="6507097" cy="33217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6DFC7F-4D5F-A15C-7C2B-B3402246583F}"/>
                </a:ext>
              </a:extLst>
            </p:cNvPr>
            <p:cNvSpPr txBox="1"/>
            <p:nvPr/>
          </p:nvSpPr>
          <p:spPr>
            <a:xfrm>
              <a:off x="5423660" y="2527558"/>
              <a:ext cx="4016305" cy="63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accent1"/>
                  </a:solidFill>
                </a:rPr>
                <a:t>Environmental Factors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D58428CD-FA3B-4FE1-9FD3-66963290FD35}"/>
              </a:ext>
            </a:extLst>
          </p:cNvPr>
          <p:cNvSpPr/>
          <p:nvPr/>
        </p:nvSpPr>
        <p:spPr>
          <a:xfrm>
            <a:off x="5177172" y="3713672"/>
            <a:ext cx="2430021" cy="860506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 Environments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AF1A1B-7A87-BA7F-481E-BD82CEAAF8E5}"/>
              </a:ext>
            </a:extLst>
          </p:cNvPr>
          <p:cNvSpPr/>
          <p:nvPr/>
        </p:nvSpPr>
        <p:spPr>
          <a:xfrm>
            <a:off x="7530353" y="4019927"/>
            <a:ext cx="2354693" cy="852525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Environments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7A90A3-4E2E-846A-BDCB-E8B302B359F6}"/>
              </a:ext>
            </a:extLst>
          </p:cNvPr>
          <p:cNvGrpSpPr/>
          <p:nvPr/>
        </p:nvGrpSpPr>
        <p:grpSpPr>
          <a:xfrm>
            <a:off x="1183342" y="737667"/>
            <a:ext cx="9526922" cy="5308388"/>
            <a:chOff x="1183342" y="737667"/>
            <a:chExt cx="9526922" cy="5308388"/>
          </a:xfrm>
          <a:noFill/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696106-58B5-B17C-C92D-BFFF34C5214E}"/>
                </a:ext>
              </a:extLst>
            </p:cNvPr>
            <p:cNvSpPr/>
            <p:nvPr/>
          </p:nvSpPr>
          <p:spPr>
            <a:xfrm>
              <a:off x="1183342" y="737667"/>
              <a:ext cx="9526922" cy="5308388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A644DE-20CB-D26F-761B-F4BEEF147D91}"/>
                </a:ext>
              </a:extLst>
            </p:cNvPr>
            <p:cNvSpPr txBox="1"/>
            <p:nvPr/>
          </p:nvSpPr>
          <p:spPr>
            <a:xfrm>
              <a:off x="1346786" y="2549000"/>
              <a:ext cx="123297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accent1"/>
                  </a:solidFill>
                </a:rPr>
                <a:t>External</a:t>
              </a:r>
            </a:p>
            <a:p>
              <a:r>
                <a:rPr lang="en-US" sz="2400" u="sng" dirty="0">
                  <a:solidFill>
                    <a:schemeClr val="accent1"/>
                  </a:solidFill>
                </a:rPr>
                <a:t>Factors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870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DE00-D64A-EE67-CA22-14873322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ontent Placeholder 2">
            <a:extLst>
              <a:ext uri="{FF2B5EF4-FFF2-40B4-BE49-F238E27FC236}">
                <a16:creationId xmlns:a16="http://schemas.microsoft.com/office/drawing/2014/main" id="{874EF1EC-0CDE-F80E-111C-A88BB8068422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17020"/>
          </a:xfrm>
          <a:prstGeom prst="rect">
            <a:avLst/>
          </a:prstGeom>
          <a:pattFill prst="pct40">
            <a:fgClr>
              <a:srgbClr val="C8D6EE"/>
            </a:fgClr>
            <a:bgClr>
              <a:schemeClr val="bg1"/>
            </a:bgClr>
          </a:pattFill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FB2FF213-EA22-532B-3BC8-3EDB6358956F}"/>
              </a:ext>
            </a:extLst>
          </p:cNvPr>
          <p:cNvSpPr txBox="1">
            <a:spLocks/>
          </p:cNvSpPr>
          <p:nvPr/>
        </p:nvSpPr>
        <p:spPr>
          <a:xfrm>
            <a:off x="6094039" y="3436342"/>
            <a:ext cx="6103499" cy="3432595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AD0804E-7DEB-F5D5-8516-76561EC0912E}"/>
              </a:ext>
            </a:extLst>
          </p:cNvPr>
          <p:cNvSpPr/>
          <p:nvPr/>
        </p:nvSpPr>
        <p:spPr>
          <a:xfrm>
            <a:off x="-9371" y="-21094"/>
            <a:ext cx="6096000" cy="3428999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E476D39-6B88-1641-A9A9-F0C1FE4549CC}"/>
              </a:ext>
            </a:extLst>
          </p:cNvPr>
          <p:cNvSpPr/>
          <p:nvPr/>
        </p:nvSpPr>
        <p:spPr>
          <a:xfrm>
            <a:off x="0" y="3429000"/>
            <a:ext cx="6103498" cy="3428999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u="sng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3EAE67-D0FB-5328-CAC3-369BF32B208C}"/>
              </a:ext>
            </a:extLst>
          </p:cNvPr>
          <p:cNvCxnSpPr>
            <a:cxnSpLocks/>
          </p:cNvCxnSpPr>
          <p:nvPr/>
        </p:nvCxnSpPr>
        <p:spPr>
          <a:xfrm>
            <a:off x="6086629" y="7684"/>
            <a:ext cx="9371" cy="68503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4DE4382-4A36-9C1D-D80C-B2D6DABEE54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entagon 63">
            <a:extLst>
              <a:ext uri="{FF2B5EF4-FFF2-40B4-BE49-F238E27FC236}">
                <a16:creationId xmlns:a16="http://schemas.microsoft.com/office/drawing/2014/main" id="{53AE49D6-2816-7687-58C8-FF8580485611}"/>
              </a:ext>
            </a:extLst>
          </p:cNvPr>
          <p:cNvSpPr/>
          <p:nvPr/>
        </p:nvSpPr>
        <p:spPr>
          <a:xfrm>
            <a:off x="4467012" y="6228099"/>
            <a:ext cx="1080248" cy="445284"/>
          </a:xfrm>
          <a:prstGeom prst="pentagon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of Performance</a:t>
            </a:r>
          </a:p>
        </p:txBody>
      </p: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F8D0C6C7-BD18-F342-86F2-DA605BC44ED4}"/>
              </a:ext>
            </a:extLst>
          </p:cNvPr>
          <p:cNvSpPr/>
          <p:nvPr/>
        </p:nvSpPr>
        <p:spPr>
          <a:xfrm>
            <a:off x="3991050" y="4001692"/>
            <a:ext cx="1227990" cy="339081"/>
          </a:xfrm>
          <a:prstGeom prst="flowChartInputOutpu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6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4692F2-8561-6E01-4ACA-936D862BBB87}"/>
              </a:ext>
            </a:extLst>
          </p:cNvPr>
          <p:cNvSpPr txBox="1"/>
          <p:nvPr/>
        </p:nvSpPr>
        <p:spPr>
          <a:xfrm>
            <a:off x="4385137" y="5899175"/>
            <a:ext cx="5925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Evaluates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7730B68-3625-5D5C-D73D-BA21FF5534FC}"/>
              </a:ext>
            </a:extLst>
          </p:cNvPr>
          <p:cNvSpPr/>
          <p:nvPr/>
        </p:nvSpPr>
        <p:spPr>
          <a:xfrm>
            <a:off x="4565861" y="5455476"/>
            <a:ext cx="849767" cy="264923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Functioning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434304-EBA5-F481-9994-AA7A9A7BD0E4}"/>
              </a:ext>
            </a:extLst>
          </p:cNvPr>
          <p:cNvCxnSpPr>
            <a:cxnSpLocks/>
            <a:stCxn id="68" idx="0"/>
            <a:endCxn id="65" idx="4"/>
          </p:cNvCxnSpPr>
          <p:nvPr/>
        </p:nvCxnSpPr>
        <p:spPr>
          <a:xfrm flipH="1" flipV="1">
            <a:off x="4605045" y="4340773"/>
            <a:ext cx="385700" cy="1114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5FA883-0331-2B91-C16D-0CEEDFD43039}"/>
              </a:ext>
            </a:extLst>
          </p:cNvPr>
          <p:cNvCxnSpPr>
            <a:cxnSpLocks/>
            <a:stCxn id="64" idx="0"/>
            <a:endCxn id="68" idx="2"/>
          </p:cNvCxnSpPr>
          <p:nvPr/>
        </p:nvCxnSpPr>
        <p:spPr>
          <a:xfrm flipH="1" flipV="1">
            <a:off x="4990745" y="5720399"/>
            <a:ext cx="16391" cy="507700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BFE8D28-22A4-B644-ADAF-BACFD6C4C00B}"/>
              </a:ext>
            </a:extLst>
          </p:cNvPr>
          <p:cNvSpPr/>
          <p:nvPr/>
        </p:nvSpPr>
        <p:spPr>
          <a:xfrm>
            <a:off x="3154383" y="6312241"/>
            <a:ext cx="797896" cy="276999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Activities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F110723-FF7B-62DF-1BF5-88BE8ECFEF47}"/>
              </a:ext>
            </a:extLst>
          </p:cNvPr>
          <p:cNvSpPr/>
          <p:nvPr/>
        </p:nvSpPr>
        <p:spPr>
          <a:xfrm>
            <a:off x="3167558" y="5410318"/>
            <a:ext cx="798542" cy="331831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Observable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F6376CB-4AC1-1924-F45D-FEAF4B77EB28}"/>
              </a:ext>
            </a:extLst>
          </p:cNvPr>
          <p:cNvSpPr/>
          <p:nvPr/>
        </p:nvSpPr>
        <p:spPr>
          <a:xfrm>
            <a:off x="3187036" y="4057280"/>
            <a:ext cx="731330" cy="379832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Functioning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9D8880-2286-354A-6063-4E458029C455}"/>
              </a:ext>
            </a:extLst>
          </p:cNvPr>
          <p:cNvCxnSpPr>
            <a:cxnSpLocks/>
            <a:stCxn id="102" idx="2"/>
            <a:endCxn id="101" idx="0"/>
          </p:cNvCxnSpPr>
          <p:nvPr/>
        </p:nvCxnSpPr>
        <p:spPr>
          <a:xfrm>
            <a:off x="3552701" y="4437112"/>
            <a:ext cx="14128" cy="973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DBB8CF9-BC2A-ABE1-041A-8C57860213B5}"/>
              </a:ext>
            </a:extLst>
          </p:cNvPr>
          <p:cNvCxnSpPr>
            <a:cxnSpLocks/>
            <a:stCxn id="101" idx="3"/>
            <a:endCxn id="65" idx="3"/>
          </p:cNvCxnSpPr>
          <p:nvPr/>
        </p:nvCxnSpPr>
        <p:spPr>
          <a:xfrm flipV="1">
            <a:off x="3966100" y="4340773"/>
            <a:ext cx="516146" cy="1235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E24F950-0EEF-488D-9D31-C3339F1D5BCE}"/>
              </a:ext>
            </a:extLst>
          </p:cNvPr>
          <p:cNvCxnSpPr>
            <a:cxnSpLocks/>
            <a:stCxn id="100" idx="0"/>
            <a:endCxn id="101" idx="2"/>
          </p:cNvCxnSpPr>
          <p:nvPr/>
        </p:nvCxnSpPr>
        <p:spPr>
          <a:xfrm flipV="1">
            <a:off x="3553331" y="5742149"/>
            <a:ext cx="13498" cy="5700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0C74650-E238-92E8-47A1-DCE8D8F541F7}"/>
              </a:ext>
            </a:extLst>
          </p:cNvPr>
          <p:cNvSpPr txBox="1"/>
          <p:nvPr/>
        </p:nvSpPr>
        <p:spPr>
          <a:xfrm>
            <a:off x="4298805" y="4463734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EC0C8D0-C8E0-9CDC-5111-F0A1D8FF144D}"/>
              </a:ext>
            </a:extLst>
          </p:cNvPr>
          <p:cNvCxnSpPr>
            <a:cxnSpLocks/>
            <a:stCxn id="68" idx="1"/>
            <a:endCxn id="101" idx="3"/>
          </p:cNvCxnSpPr>
          <p:nvPr/>
        </p:nvCxnSpPr>
        <p:spPr>
          <a:xfrm flipH="1" flipV="1">
            <a:off x="3966100" y="5576234"/>
            <a:ext cx="599761" cy="11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A626D9B-27C2-4E34-E9B7-54B8792BBBE5}"/>
              </a:ext>
            </a:extLst>
          </p:cNvPr>
          <p:cNvSpPr/>
          <p:nvPr/>
        </p:nvSpPr>
        <p:spPr>
          <a:xfrm>
            <a:off x="2502574" y="6228099"/>
            <a:ext cx="1451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5A8DE09-CBF7-E714-544E-5547FFC0EE14}"/>
              </a:ext>
            </a:extLst>
          </p:cNvPr>
          <p:cNvSpPr/>
          <p:nvPr/>
        </p:nvSpPr>
        <p:spPr>
          <a:xfrm>
            <a:off x="1097911" y="3625808"/>
            <a:ext cx="1684775" cy="372946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&amp; Applying Knowledge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223C512-EE67-66DD-3EB8-C8FDF898C2E3}"/>
              </a:ext>
            </a:extLst>
          </p:cNvPr>
          <p:cNvSpPr/>
          <p:nvPr/>
        </p:nvSpPr>
        <p:spPr>
          <a:xfrm>
            <a:off x="1104655" y="4979062"/>
            <a:ext cx="1684777" cy="276204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Domestic Life Activities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2F902B5-178A-5D0E-01A3-43C70FC062B6}"/>
              </a:ext>
            </a:extLst>
          </p:cNvPr>
          <p:cNvSpPr/>
          <p:nvPr/>
        </p:nvSpPr>
        <p:spPr>
          <a:xfrm>
            <a:off x="1112030" y="4628690"/>
            <a:ext cx="1684777" cy="298961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Self_Care</a:t>
            </a: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Activities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F884153-30AD-A003-1235-3EB7F3482C8F}"/>
              </a:ext>
            </a:extLst>
          </p:cNvPr>
          <p:cNvSpPr/>
          <p:nvPr/>
        </p:nvSpPr>
        <p:spPr>
          <a:xfrm>
            <a:off x="1108427" y="5316608"/>
            <a:ext cx="1699067" cy="420730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Interpersonal Interactions and Relationships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3DEE2AE-751E-14B6-F44F-4CA938D8FA91}"/>
              </a:ext>
            </a:extLst>
          </p:cNvPr>
          <p:cNvSpPr/>
          <p:nvPr/>
        </p:nvSpPr>
        <p:spPr>
          <a:xfrm>
            <a:off x="1104655" y="5784979"/>
            <a:ext cx="1688550" cy="395296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Major Life Areas Activities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DFECA1F-86C5-88C9-48D3-2AA8FE63012B}"/>
              </a:ext>
            </a:extLst>
          </p:cNvPr>
          <p:cNvSpPr/>
          <p:nvPr/>
        </p:nvSpPr>
        <p:spPr>
          <a:xfrm>
            <a:off x="1097911" y="6245894"/>
            <a:ext cx="1699067" cy="395297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Community, Social and Civic Life Activities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10CCD52-F711-8BDA-08E4-6389FF48D295}"/>
              </a:ext>
            </a:extLst>
          </p:cNvPr>
          <p:cNvSpPr/>
          <p:nvPr/>
        </p:nvSpPr>
        <p:spPr>
          <a:xfrm>
            <a:off x="1111859" y="4367340"/>
            <a:ext cx="1691692" cy="261350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Mobility Activities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CB3763C-9A7B-62B2-02FA-C4CD170F0FE7}"/>
              </a:ext>
            </a:extLst>
          </p:cNvPr>
          <p:cNvSpPr/>
          <p:nvPr/>
        </p:nvSpPr>
        <p:spPr>
          <a:xfrm>
            <a:off x="1097911" y="4033511"/>
            <a:ext cx="1684777" cy="280272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Activities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CB8391F-253F-433E-2F4A-5FCF56F126D9}"/>
              </a:ext>
            </a:extLst>
          </p:cNvPr>
          <p:cNvCxnSpPr>
            <a:cxnSpLocks/>
            <a:stCxn id="131" idx="6"/>
            <a:endCxn id="101" idx="1"/>
          </p:cNvCxnSpPr>
          <p:nvPr/>
        </p:nvCxnSpPr>
        <p:spPr>
          <a:xfrm>
            <a:off x="2782686" y="3812281"/>
            <a:ext cx="384872" cy="1763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46411D0-929F-BF3F-CB8F-986C8C06AD12}"/>
              </a:ext>
            </a:extLst>
          </p:cNvPr>
          <p:cNvCxnSpPr>
            <a:cxnSpLocks/>
            <a:stCxn id="138" idx="6"/>
            <a:endCxn id="101" idx="1"/>
          </p:cNvCxnSpPr>
          <p:nvPr/>
        </p:nvCxnSpPr>
        <p:spPr>
          <a:xfrm>
            <a:off x="2782688" y="4173647"/>
            <a:ext cx="384870" cy="1402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58CC3BB-06A8-C0F4-3E67-5BE9B7832EED}"/>
              </a:ext>
            </a:extLst>
          </p:cNvPr>
          <p:cNvCxnSpPr>
            <a:cxnSpLocks/>
            <a:stCxn id="137" idx="6"/>
            <a:endCxn id="101" idx="1"/>
          </p:cNvCxnSpPr>
          <p:nvPr/>
        </p:nvCxnSpPr>
        <p:spPr>
          <a:xfrm>
            <a:off x="2803551" y="4498015"/>
            <a:ext cx="364007" cy="1078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34E9F72-7FF6-D8B3-38DA-BDCD14BD3413}"/>
              </a:ext>
            </a:extLst>
          </p:cNvPr>
          <p:cNvCxnSpPr>
            <a:cxnSpLocks/>
            <a:stCxn id="133" idx="6"/>
            <a:endCxn id="101" idx="1"/>
          </p:cNvCxnSpPr>
          <p:nvPr/>
        </p:nvCxnSpPr>
        <p:spPr>
          <a:xfrm>
            <a:off x="2796807" y="4778171"/>
            <a:ext cx="370751" cy="798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A2DACA3-3B69-D508-7963-417B585B4F4A}"/>
              </a:ext>
            </a:extLst>
          </p:cNvPr>
          <p:cNvCxnSpPr>
            <a:cxnSpLocks/>
            <a:stCxn id="132" idx="6"/>
            <a:endCxn id="101" idx="1"/>
          </p:cNvCxnSpPr>
          <p:nvPr/>
        </p:nvCxnSpPr>
        <p:spPr>
          <a:xfrm>
            <a:off x="2789432" y="5117164"/>
            <a:ext cx="378126" cy="459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974374-9C8A-30FD-AAA3-5833350C6513}"/>
              </a:ext>
            </a:extLst>
          </p:cNvPr>
          <p:cNvCxnSpPr>
            <a:cxnSpLocks/>
            <a:stCxn id="134" idx="6"/>
            <a:endCxn id="101" idx="1"/>
          </p:cNvCxnSpPr>
          <p:nvPr/>
        </p:nvCxnSpPr>
        <p:spPr>
          <a:xfrm>
            <a:off x="2807494" y="5526973"/>
            <a:ext cx="360064" cy="49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B8DF80E-6042-AF8C-09DF-3756E368771E}"/>
              </a:ext>
            </a:extLst>
          </p:cNvPr>
          <p:cNvCxnSpPr>
            <a:cxnSpLocks/>
            <a:stCxn id="135" idx="6"/>
            <a:endCxn id="101" idx="1"/>
          </p:cNvCxnSpPr>
          <p:nvPr/>
        </p:nvCxnSpPr>
        <p:spPr>
          <a:xfrm flipV="1">
            <a:off x="2793205" y="5576234"/>
            <a:ext cx="374353" cy="406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FE1A51-094F-DBD8-11CC-0EA30EF0029C}"/>
              </a:ext>
            </a:extLst>
          </p:cNvPr>
          <p:cNvCxnSpPr>
            <a:cxnSpLocks/>
            <a:stCxn id="136" idx="6"/>
            <a:endCxn id="101" idx="1"/>
          </p:cNvCxnSpPr>
          <p:nvPr/>
        </p:nvCxnSpPr>
        <p:spPr>
          <a:xfrm flipV="1">
            <a:off x="2796978" y="5576234"/>
            <a:ext cx="370580" cy="867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Pentagon 187">
            <a:extLst>
              <a:ext uri="{FF2B5EF4-FFF2-40B4-BE49-F238E27FC236}">
                <a16:creationId xmlns:a16="http://schemas.microsoft.com/office/drawing/2014/main" id="{D6AD6B6F-DE96-DA2F-0390-131292EAEBEC}"/>
              </a:ext>
            </a:extLst>
          </p:cNvPr>
          <p:cNvSpPr/>
          <p:nvPr/>
        </p:nvSpPr>
        <p:spPr>
          <a:xfrm>
            <a:off x="38321" y="4959314"/>
            <a:ext cx="810066" cy="561672"/>
          </a:xfrm>
          <a:prstGeom prst="pentagon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Tasks and Demands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EDE2CAC-BE86-DBD0-03C8-35D4594D2870}"/>
              </a:ext>
            </a:extLst>
          </p:cNvPr>
          <p:cNvCxnSpPr>
            <a:cxnSpLocks/>
            <a:stCxn id="188" idx="5"/>
            <a:endCxn id="131" idx="2"/>
          </p:cNvCxnSpPr>
          <p:nvPr/>
        </p:nvCxnSpPr>
        <p:spPr>
          <a:xfrm flipV="1">
            <a:off x="848386" y="3812281"/>
            <a:ext cx="249525" cy="1361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6965A06-4361-20D6-4F7B-12DF8BE9B551}"/>
              </a:ext>
            </a:extLst>
          </p:cNvPr>
          <p:cNvCxnSpPr>
            <a:cxnSpLocks/>
            <a:stCxn id="188" idx="5"/>
            <a:endCxn id="133" idx="2"/>
          </p:cNvCxnSpPr>
          <p:nvPr/>
        </p:nvCxnSpPr>
        <p:spPr>
          <a:xfrm flipV="1">
            <a:off x="848386" y="4778171"/>
            <a:ext cx="263644" cy="395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B8EC078-6806-7C2E-88DA-323314F508BA}"/>
              </a:ext>
            </a:extLst>
          </p:cNvPr>
          <p:cNvCxnSpPr>
            <a:cxnSpLocks/>
            <a:stCxn id="188" idx="5"/>
            <a:endCxn id="132" idx="2"/>
          </p:cNvCxnSpPr>
          <p:nvPr/>
        </p:nvCxnSpPr>
        <p:spPr>
          <a:xfrm flipV="1">
            <a:off x="848386" y="5117164"/>
            <a:ext cx="256269" cy="56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641EB0F-E9B6-1ACC-3FF1-EDCFAE62CCE5}"/>
              </a:ext>
            </a:extLst>
          </p:cNvPr>
          <p:cNvCxnSpPr>
            <a:cxnSpLocks/>
            <a:stCxn id="188" idx="5"/>
            <a:endCxn id="134" idx="2"/>
          </p:cNvCxnSpPr>
          <p:nvPr/>
        </p:nvCxnSpPr>
        <p:spPr>
          <a:xfrm>
            <a:off x="848386" y="5173853"/>
            <a:ext cx="260041" cy="353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90FAEB7-2799-A2B0-57F9-AE0B5B69E013}"/>
              </a:ext>
            </a:extLst>
          </p:cNvPr>
          <p:cNvCxnSpPr>
            <a:cxnSpLocks/>
            <a:stCxn id="188" idx="5"/>
            <a:endCxn id="135" idx="2"/>
          </p:cNvCxnSpPr>
          <p:nvPr/>
        </p:nvCxnSpPr>
        <p:spPr>
          <a:xfrm>
            <a:off x="848386" y="5173853"/>
            <a:ext cx="256269" cy="808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E77817D-054D-1CC1-4AD9-5A66070EF778}"/>
              </a:ext>
            </a:extLst>
          </p:cNvPr>
          <p:cNvCxnSpPr>
            <a:cxnSpLocks/>
            <a:stCxn id="188" idx="5"/>
            <a:endCxn id="136" idx="2"/>
          </p:cNvCxnSpPr>
          <p:nvPr/>
        </p:nvCxnSpPr>
        <p:spPr>
          <a:xfrm>
            <a:off x="848386" y="5173853"/>
            <a:ext cx="249525" cy="1269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45D16DB-FBC7-48FF-9C86-A14EAB4F27E0}"/>
              </a:ext>
            </a:extLst>
          </p:cNvPr>
          <p:cNvCxnSpPr>
            <a:cxnSpLocks/>
            <a:stCxn id="188" idx="5"/>
            <a:endCxn id="138" idx="2"/>
          </p:cNvCxnSpPr>
          <p:nvPr/>
        </p:nvCxnSpPr>
        <p:spPr>
          <a:xfrm flipV="1">
            <a:off x="848386" y="4173647"/>
            <a:ext cx="249525" cy="1000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59D7D24-09F2-A4FE-3337-31EB0A6476D6}"/>
              </a:ext>
            </a:extLst>
          </p:cNvPr>
          <p:cNvCxnSpPr>
            <a:cxnSpLocks/>
            <a:stCxn id="188" idx="5"/>
            <a:endCxn id="137" idx="2"/>
          </p:cNvCxnSpPr>
          <p:nvPr/>
        </p:nvCxnSpPr>
        <p:spPr>
          <a:xfrm flipV="1">
            <a:off x="848386" y="4498015"/>
            <a:ext cx="263473" cy="675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C6FC302-9056-8106-D5E4-0B4146448044}"/>
              </a:ext>
            </a:extLst>
          </p:cNvPr>
          <p:cNvSpPr txBox="1"/>
          <p:nvPr/>
        </p:nvSpPr>
        <p:spPr>
          <a:xfrm>
            <a:off x="681714" y="4789105"/>
            <a:ext cx="56943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6719ED5-5ADE-98CB-D001-F65D1C72F383}"/>
              </a:ext>
            </a:extLst>
          </p:cNvPr>
          <p:cNvSpPr/>
          <p:nvPr/>
        </p:nvSpPr>
        <p:spPr>
          <a:xfrm>
            <a:off x="2741806" y="1765750"/>
            <a:ext cx="938157" cy="349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Feedback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BB5780B3-C767-B661-CA55-84A5FFA8EFBC}"/>
              </a:ext>
            </a:extLst>
          </p:cNvPr>
          <p:cNvSpPr/>
          <p:nvPr/>
        </p:nvSpPr>
        <p:spPr>
          <a:xfrm>
            <a:off x="2741807" y="2481994"/>
            <a:ext cx="938156" cy="321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Feedback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CA61BFF-E824-040E-6DC2-71334A52B41F}"/>
              </a:ext>
            </a:extLst>
          </p:cNvPr>
          <p:cNvCxnSpPr>
            <a:cxnSpLocks/>
            <a:stCxn id="65" idx="1"/>
            <a:endCxn id="226" idx="3"/>
          </p:cNvCxnSpPr>
          <p:nvPr/>
        </p:nvCxnSpPr>
        <p:spPr>
          <a:xfrm flipH="1" flipV="1">
            <a:off x="4559933" y="2513934"/>
            <a:ext cx="45112" cy="1487758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8E9BBECC-3D16-6A31-1396-FBB934788BFE}"/>
              </a:ext>
            </a:extLst>
          </p:cNvPr>
          <p:cNvCxnSpPr>
            <a:cxnSpLocks/>
            <a:stCxn id="226" idx="5"/>
            <a:endCxn id="259" idx="2"/>
          </p:cNvCxnSpPr>
          <p:nvPr/>
        </p:nvCxnSpPr>
        <p:spPr>
          <a:xfrm flipV="1">
            <a:off x="5229956" y="2301634"/>
            <a:ext cx="1896142" cy="4900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AC447661-4642-3915-CEBF-6B8253B2D6B5}"/>
              </a:ext>
            </a:extLst>
          </p:cNvPr>
          <p:cNvSpPr txBox="1"/>
          <p:nvPr/>
        </p:nvSpPr>
        <p:spPr>
          <a:xfrm>
            <a:off x="5675697" y="2045162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provides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DE41E7A-CAC5-E2D6-6272-52912AC8C35F}"/>
              </a:ext>
            </a:extLst>
          </p:cNvPr>
          <p:cNvSpPr txBox="1"/>
          <p:nvPr/>
        </p:nvSpPr>
        <p:spPr>
          <a:xfrm>
            <a:off x="4099440" y="3423484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provides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81AB6241-5B37-9311-5941-558C11A7BDC8}"/>
              </a:ext>
            </a:extLst>
          </p:cNvPr>
          <p:cNvCxnSpPr>
            <a:cxnSpLocks/>
            <a:stCxn id="513" idx="5"/>
          </p:cNvCxnSpPr>
          <p:nvPr/>
        </p:nvCxnSpPr>
        <p:spPr>
          <a:xfrm>
            <a:off x="5120478" y="2480827"/>
            <a:ext cx="471217" cy="50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Flowchart: Data 262">
            <a:extLst>
              <a:ext uri="{FF2B5EF4-FFF2-40B4-BE49-F238E27FC236}">
                <a16:creationId xmlns:a16="http://schemas.microsoft.com/office/drawing/2014/main" id="{9AE2DD46-578B-3118-50B5-94ECC9965A77}"/>
              </a:ext>
            </a:extLst>
          </p:cNvPr>
          <p:cNvSpPr/>
          <p:nvPr/>
        </p:nvSpPr>
        <p:spPr>
          <a:xfrm>
            <a:off x="6968033" y="4007033"/>
            <a:ext cx="1557235" cy="3311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Throughput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D732A49-E8B4-CEEF-F34B-92F6AEC555C5}"/>
              </a:ext>
            </a:extLst>
          </p:cNvPr>
          <p:cNvSpPr txBox="1"/>
          <p:nvPr/>
        </p:nvSpPr>
        <p:spPr>
          <a:xfrm>
            <a:off x="8011974" y="4397847"/>
            <a:ext cx="330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877B115-7902-3E25-F6E8-E463CB70BA1D}"/>
              </a:ext>
            </a:extLst>
          </p:cNvPr>
          <p:cNvSpPr txBox="1"/>
          <p:nvPr/>
        </p:nvSpPr>
        <p:spPr>
          <a:xfrm rot="648593">
            <a:off x="8873131" y="5771823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F4F41EC-92DE-5529-07E8-8994B3616391}"/>
              </a:ext>
            </a:extLst>
          </p:cNvPr>
          <p:cNvCxnSpPr>
            <a:cxnSpLocks/>
            <a:stCxn id="266" idx="3"/>
            <a:endCxn id="265" idx="1"/>
          </p:cNvCxnSpPr>
          <p:nvPr/>
        </p:nvCxnSpPr>
        <p:spPr>
          <a:xfrm flipV="1">
            <a:off x="7104385" y="4581769"/>
            <a:ext cx="1679487" cy="10478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7534BF5D-7EF5-6847-98CD-406000C2C869}"/>
              </a:ext>
            </a:extLst>
          </p:cNvPr>
          <p:cNvSpPr/>
          <p:nvPr/>
        </p:nvSpPr>
        <p:spPr>
          <a:xfrm>
            <a:off x="8807930" y="5373318"/>
            <a:ext cx="854273" cy="4023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Functions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F6F6467D-2F51-638F-620D-80DDB5477425}"/>
              </a:ext>
            </a:extLst>
          </p:cNvPr>
          <p:cNvSpPr/>
          <p:nvPr/>
        </p:nvSpPr>
        <p:spPr>
          <a:xfrm>
            <a:off x="10076512" y="4876174"/>
            <a:ext cx="786496" cy="3194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Structures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FFA7EE10-89D7-BC14-A4DD-C9A14666092A}"/>
              </a:ext>
            </a:extLst>
          </p:cNvPr>
          <p:cNvSpPr/>
          <p:nvPr/>
        </p:nvSpPr>
        <p:spPr>
          <a:xfrm>
            <a:off x="10171629" y="5438549"/>
            <a:ext cx="602620" cy="248333"/>
          </a:xfrm>
          <a:prstGeom prst="ellipse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Brain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930F62AD-7AD9-9B33-B79F-F1F896B368CB}"/>
              </a:ext>
            </a:extLst>
          </p:cNvPr>
          <p:cNvSpPr/>
          <p:nvPr/>
        </p:nvSpPr>
        <p:spPr>
          <a:xfrm>
            <a:off x="10199600" y="5995084"/>
            <a:ext cx="572838" cy="267062"/>
          </a:xfrm>
          <a:prstGeom prst="ellipse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Mind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A7F7E4F9-59A0-7A77-8567-B7B06FA42778}"/>
              </a:ext>
            </a:extLst>
          </p:cNvPr>
          <p:cNvCxnSpPr>
            <a:cxnSpLocks/>
            <a:stCxn id="317" idx="0"/>
            <a:endCxn id="316" idx="4"/>
          </p:cNvCxnSpPr>
          <p:nvPr/>
        </p:nvCxnSpPr>
        <p:spPr>
          <a:xfrm flipH="1" flipV="1">
            <a:off x="10472939" y="5686882"/>
            <a:ext cx="13080" cy="3082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79927302-47D4-2A65-7006-C05CC5963D3B}"/>
              </a:ext>
            </a:extLst>
          </p:cNvPr>
          <p:cNvSpPr txBox="1"/>
          <p:nvPr/>
        </p:nvSpPr>
        <p:spPr>
          <a:xfrm flipH="1">
            <a:off x="9972132" y="5693562"/>
            <a:ext cx="61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 non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anatomical phenomenon within 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AE4462B4-3FC8-9B56-31E1-57659F5E56DE}"/>
              </a:ext>
            </a:extLst>
          </p:cNvPr>
          <p:cNvCxnSpPr>
            <a:cxnSpLocks/>
            <a:stCxn id="312" idx="3"/>
            <a:endCxn id="311" idx="6"/>
          </p:cNvCxnSpPr>
          <p:nvPr/>
        </p:nvCxnSpPr>
        <p:spPr>
          <a:xfrm flipH="1">
            <a:off x="9662203" y="5148817"/>
            <a:ext cx="529489" cy="42568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D89A6-40F2-818B-1BEC-80E802121734}"/>
              </a:ext>
            </a:extLst>
          </p:cNvPr>
          <p:cNvCxnSpPr>
            <a:cxnSpLocks/>
          </p:cNvCxnSpPr>
          <p:nvPr/>
        </p:nvCxnSpPr>
        <p:spPr>
          <a:xfrm flipH="1" flipV="1">
            <a:off x="8054549" y="5684143"/>
            <a:ext cx="2125305" cy="439411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8F9EB77-B5D1-BCBB-9A9A-DA8D160DE8DA}"/>
              </a:ext>
            </a:extLst>
          </p:cNvPr>
          <p:cNvSpPr/>
          <p:nvPr/>
        </p:nvSpPr>
        <p:spPr>
          <a:xfrm>
            <a:off x="7547634" y="6383158"/>
            <a:ext cx="703009" cy="460206"/>
          </a:xfrm>
          <a:prstGeom prst="ellipse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Cognitive Functions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C72785-CAF2-AFE2-EA7B-7BBFF0DC768C}"/>
              </a:ext>
            </a:extLst>
          </p:cNvPr>
          <p:cNvSpPr/>
          <p:nvPr/>
        </p:nvSpPr>
        <p:spPr>
          <a:xfrm>
            <a:off x="6698278" y="6074356"/>
            <a:ext cx="959111" cy="201320"/>
          </a:xfrm>
          <a:prstGeom prst="ellipse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Functions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0C4C34-CE33-2622-8C0F-6B1FF956BFB9}"/>
              </a:ext>
            </a:extLst>
          </p:cNvPr>
          <p:cNvSpPr/>
          <p:nvPr/>
        </p:nvSpPr>
        <p:spPr>
          <a:xfrm>
            <a:off x="8193742" y="6067694"/>
            <a:ext cx="785251" cy="215445"/>
          </a:xfrm>
          <a:prstGeom prst="ellipse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Feedback Appraisal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099F0C-3FAD-BF69-9C44-A176ECA2D726}"/>
              </a:ext>
            </a:extLst>
          </p:cNvPr>
          <p:cNvCxnSpPr>
            <a:cxnSpLocks/>
            <a:stCxn id="14" idx="0"/>
            <a:endCxn id="313" idx="5"/>
          </p:cNvCxnSpPr>
          <p:nvPr/>
        </p:nvCxnSpPr>
        <p:spPr>
          <a:xfrm flipV="1">
            <a:off x="7899139" y="5689204"/>
            <a:ext cx="175156" cy="693954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B56A47-F9F8-F885-1A67-12AFF74D4AAB}"/>
              </a:ext>
            </a:extLst>
          </p:cNvPr>
          <p:cNvSpPr txBox="1"/>
          <p:nvPr/>
        </p:nvSpPr>
        <p:spPr>
          <a:xfrm flipH="1">
            <a:off x="11082821" y="4468879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929AF2F8-688E-2C24-1288-19F0CFF67CA0}"/>
              </a:ext>
            </a:extLst>
          </p:cNvPr>
          <p:cNvSpPr/>
          <p:nvPr/>
        </p:nvSpPr>
        <p:spPr>
          <a:xfrm>
            <a:off x="11315957" y="4321177"/>
            <a:ext cx="941037" cy="230050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Biographical</a:t>
            </a:r>
          </a:p>
        </p:txBody>
      </p:sp>
      <p:sp>
        <p:nvSpPr>
          <p:cNvPr id="78" name="Pentagon 77">
            <a:extLst>
              <a:ext uri="{FF2B5EF4-FFF2-40B4-BE49-F238E27FC236}">
                <a16:creationId xmlns:a16="http://schemas.microsoft.com/office/drawing/2014/main" id="{CCC8990F-7994-EB17-308A-B9AD8C99F5A2}"/>
              </a:ext>
            </a:extLst>
          </p:cNvPr>
          <p:cNvSpPr/>
          <p:nvPr/>
        </p:nvSpPr>
        <p:spPr>
          <a:xfrm>
            <a:off x="10991679" y="3900080"/>
            <a:ext cx="1029990" cy="230050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Psychological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44BF181-804D-5FB8-DC74-37C29A0C402B}"/>
              </a:ext>
            </a:extLst>
          </p:cNvPr>
          <p:cNvSpPr/>
          <p:nvPr/>
        </p:nvSpPr>
        <p:spPr>
          <a:xfrm>
            <a:off x="10067231" y="6559112"/>
            <a:ext cx="853244" cy="250664"/>
          </a:xfrm>
          <a:prstGeom prst="ellipse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F319C85-272F-F669-917B-8972714F54AC}"/>
              </a:ext>
            </a:extLst>
          </p:cNvPr>
          <p:cNvCxnSpPr>
            <a:cxnSpLocks/>
            <a:stCxn id="84" idx="0"/>
            <a:endCxn id="317" idx="4"/>
          </p:cNvCxnSpPr>
          <p:nvPr/>
        </p:nvCxnSpPr>
        <p:spPr>
          <a:xfrm flipH="1" flipV="1">
            <a:off x="10486019" y="6262146"/>
            <a:ext cx="7834" cy="29696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6ECEF7D-6C1A-BB7C-26EB-646C86D8D10C}"/>
              </a:ext>
            </a:extLst>
          </p:cNvPr>
          <p:cNvSpPr txBox="1"/>
          <p:nvPr/>
        </p:nvSpPr>
        <p:spPr>
          <a:xfrm>
            <a:off x="10010832" y="6333238"/>
            <a:ext cx="5728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Experiences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375F7C-BEFB-40E7-AB7B-9D253C7EEF3E}"/>
              </a:ext>
            </a:extLst>
          </p:cNvPr>
          <p:cNvSpPr txBox="1"/>
          <p:nvPr/>
        </p:nvSpPr>
        <p:spPr>
          <a:xfrm rot="5400000">
            <a:off x="10847476" y="6355514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nfluence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EBF8E5C-DB1E-1158-28D6-3C78FCB10B00}"/>
              </a:ext>
            </a:extLst>
          </p:cNvPr>
          <p:cNvSpPr txBox="1"/>
          <p:nvPr/>
        </p:nvSpPr>
        <p:spPr>
          <a:xfrm flipH="1">
            <a:off x="11081293" y="4125486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02E10D9-462D-40B4-6208-05E7C2CCCDA1}"/>
              </a:ext>
            </a:extLst>
          </p:cNvPr>
          <p:cNvSpPr txBox="1"/>
          <p:nvPr/>
        </p:nvSpPr>
        <p:spPr>
          <a:xfrm flipH="1">
            <a:off x="9502395" y="4263573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DA03411-CA7E-AF75-28D5-9C82C912F068}"/>
              </a:ext>
            </a:extLst>
          </p:cNvPr>
          <p:cNvCxnSpPr>
            <a:cxnSpLocks/>
            <a:stCxn id="78" idx="2"/>
            <a:endCxn id="268" idx="5"/>
          </p:cNvCxnSpPr>
          <p:nvPr/>
        </p:nvCxnSpPr>
        <p:spPr>
          <a:xfrm flipH="1">
            <a:off x="11004935" y="4130129"/>
            <a:ext cx="183455" cy="276022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332740-8A9F-6C9C-AA1B-3DA87B8397C4}"/>
              </a:ext>
            </a:extLst>
          </p:cNvPr>
          <p:cNvCxnSpPr>
            <a:cxnSpLocks/>
            <a:stCxn id="312" idx="2"/>
            <a:endCxn id="265" idx="4"/>
          </p:cNvCxnSpPr>
          <p:nvPr/>
        </p:nvCxnSpPr>
        <p:spPr>
          <a:xfrm flipH="1" flipV="1">
            <a:off x="9499014" y="4864230"/>
            <a:ext cx="577498" cy="171655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F6DA42C-D929-FDF7-9A0B-E836AD69F12C}"/>
              </a:ext>
            </a:extLst>
          </p:cNvPr>
          <p:cNvCxnSpPr>
            <a:cxnSpLocks/>
            <a:stCxn id="14" idx="0"/>
            <a:endCxn id="313" idx="4"/>
          </p:cNvCxnSpPr>
          <p:nvPr/>
        </p:nvCxnSpPr>
        <p:spPr>
          <a:xfrm flipH="1" flipV="1">
            <a:off x="7762071" y="5738784"/>
            <a:ext cx="137068" cy="64437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878E646-F862-AAB0-58C2-3DF60F338AF9}"/>
              </a:ext>
            </a:extLst>
          </p:cNvPr>
          <p:cNvCxnSpPr>
            <a:cxnSpLocks/>
            <a:stCxn id="15" idx="4"/>
            <a:endCxn id="14" idx="1"/>
          </p:cNvCxnSpPr>
          <p:nvPr/>
        </p:nvCxnSpPr>
        <p:spPr>
          <a:xfrm>
            <a:off x="7177834" y="6275676"/>
            <a:ext cx="472753" cy="174878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F0A2832-A16E-D092-54F0-1F7C9CB002A3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8147690" y="6251588"/>
            <a:ext cx="161049" cy="19896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0D1FB90-4775-EC4C-B550-457101E8701D}"/>
              </a:ext>
            </a:extLst>
          </p:cNvPr>
          <p:cNvCxnSpPr>
            <a:cxnSpLocks/>
            <a:stCxn id="242" idx="3"/>
            <a:endCxn id="575" idx="0"/>
          </p:cNvCxnSpPr>
          <p:nvPr/>
        </p:nvCxnSpPr>
        <p:spPr>
          <a:xfrm flipH="1">
            <a:off x="9634108" y="4570393"/>
            <a:ext cx="433575" cy="765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674D6BA-8F72-1A06-08B7-848BFEBE88AE}"/>
              </a:ext>
            </a:extLst>
          </p:cNvPr>
          <p:cNvCxnSpPr>
            <a:cxnSpLocks/>
          </p:cNvCxnSpPr>
          <p:nvPr/>
        </p:nvCxnSpPr>
        <p:spPr>
          <a:xfrm flipH="1">
            <a:off x="9439636" y="4028381"/>
            <a:ext cx="348856" cy="46360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EFB7A9-9476-5457-4E5E-F43F5F3D6F62}"/>
              </a:ext>
            </a:extLst>
          </p:cNvPr>
          <p:cNvCxnSpPr>
            <a:cxnSpLocks/>
            <a:stCxn id="311" idx="0"/>
            <a:endCxn id="265" idx="3"/>
          </p:cNvCxnSpPr>
          <p:nvPr/>
        </p:nvCxnSpPr>
        <p:spPr>
          <a:xfrm flipH="1" flipV="1">
            <a:off x="9225854" y="4864231"/>
            <a:ext cx="9213" cy="509087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248DA85-74EC-0138-970A-8268C5118E98}"/>
              </a:ext>
            </a:extLst>
          </p:cNvPr>
          <p:cNvCxnSpPr>
            <a:cxnSpLocks/>
            <a:stCxn id="316" idx="0"/>
            <a:endCxn id="312" idx="4"/>
          </p:cNvCxnSpPr>
          <p:nvPr/>
        </p:nvCxnSpPr>
        <p:spPr>
          <a:xfrm flipH="1" flipV="1">
            <a:off x="10469760" y="5195595"/>
            <a:ext cx="3179" cy="24295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6BD760B-F85A-1A9F-D244-9381C18D9065}"/>
              </a:ext>
            </a:extLst>
          </p:cNvPr>
          <p:cNvCxnSpPr>
            <a:cxnSpLocks/>
            <a:stCxn id="77" idx="1"/>
            <a:endCxn id="268" idx="5"/>
          </p:cNvCxnSpPr>
          <p:nvPr/>
        </p:nvCxnSpPr>
        <p:spPr>
          <a:xfrm flipH="1" flipV="1">
            <a:off x="11004935" y="4406151"/>
            <a:ext cx="311023" cy="2897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607BC3E-3FBB-0505-21D8-F20CB12DB183}"/>
              </a:ext>
            </a:extLst>
          </p:cNvPr>
          <p:cNvCxnSpPr>
            <a:cxnSpLocks/>
            <a:stCxn id="76" idx="1"/>
            <a:endCxn id="268" idx="5"/>
          </p:cNvCxnSpPr>
          <p:nvPr/>
        </p:nvCxnSpPr>
        <p:spPr>
          <a:xfrm flipH="1" flipV="1">
            <a:off x="11004935" y="4406151"/>
            <a:ext cx="237913" cy="421101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610A567-150D-80C5-2938-A9DE6C7AFA6E}"/>
              </a:ext>
            </a:extLst>
          </p:cNvPr>
          <p:cNvGrpSpPr/>
          <p:nvPr/>
        </p:nvGrpSpPr>
        <p:grpSpPr>
          <a:xfrm>
            <a:off x="9967101" y="4211504"/>
            <a:ext cx="1037835" cy="509594"/>
            <a:chOff x="7450790" y="5378377"/>
            <a:chExt cx="1037835" cy="509594"/>
          </a:xfrm>
        </p:grpSpPr>
        <p:sp>
          <p:nvSpPr>
            <p:cNvPr id="268" name="Pentagon 267">
              <a:extLst>
                <a:ext uri="{FF2B5EF4-FFF2-40B4-BE49-F238E27FC236}">
                  <a16:creationId xmlns:a16="http://schemas.microsoft.com/office/drawing/2014/main" id="{DF1C2CBD-9492-131F-A150-9D0C23BEC22A}"/>
                </a:ext>
              </a:extLst>
            </p:cNvPr>
            <p:cNvSpPr/>
            <p:nvPr/>
          </p:nvSpPr>
          <p:spPr>
            <a:xfrm>
              <a:off x="7450790" y="5378377"/>
              <a:ext cx="1037835" cy="509594"/>
            </a:xfrm>
            <a:prstGeom prst="pent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Personal Background Factors</a:t>
              </a: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E79BCB4C-9DDE-1790-E8F2-02267DFF1145}"/>
                </a:ext>
              </a:extLst>
            </p:cNvPr>
            <p:cNvSpPr/>
            <p:nvPr/>
          </p:nvSpPr>
          <p:spPr>
            <a:xfrm>
              <a:off x="7537189" y="5664803"/>
              <a:ext cx="96845" cy="8489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9C1BF6F-B365-589E-88C5-EF9C3ECFDF80}"/>
              </a:ext>
            </a:extLst>
          </p:cNvPr>
          <p:cNvGrpSpPr/>
          <p:nvPr/>
        </p:nvGrpSpPr>
        <p:grpSpPr>
          <a:xfrm>
            <a:off x="11242847" y="4739381"/>
            <a:ext cx="983042" cy="230050"/>
            <a:chOff x="6383129" y="6268973"/>
            <a:chExt cx="983042" cy="230050"/>
          </a:xfrm>
        </p:grpSpPr>
        <p:sp>
          <p:nvSpPr>
            <p:cNvPr id="76" name="Pentagon 75">
              <a:extLst>
                <a:ext uri="{FF2B5EF4-FFF2-40B4-BE49-F238E27FC236}">
                  <a16:creationId xmlns:a16="http://schemas.microsoft.com/office/drawing/2014/main" id="{F41A4D57-2A47-0784-9DB7-F7C0475CDA92}"/>
                </a:ext>
              </a:extLst>
            </p:cNvPr>
            <p:cNvSpPr/>
            <p:nvPr/>
          </p:nvSpPr>
          <p:spPr>
            <a:xfrm>
              <a:off x="6383129" y="6268973"/>
              <a:ext cx="983042" cy="230050"/>
            </a:xfrm>
            <a:prstGeom prst="pentagon">
              <a:avLst/>
            </a:prstGeom>
            <a:solidFill>
              <a:srgbClr val="AA72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Demographic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9D8FEDD-FAFD-3E2D-227B-0FED25A38C20}"/>
                </a:ext>
              </a:extLst>
            </p:cNvPr>
            <p:cNvSpPr/>
            <p:nvPr/>
          </p:nvSpPr>
          <p:spPr>
            <a:xfrm>
              <a:off x="7086250" y="6318209"/>
              <a:ext cx="61656" cy="55183"/>
            </a:xfrm>
            <a:prstGeom prst="ellipse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Flowchart: Data 258">
            <a:extLst>
              <a:ext uri="{FF2B5EF4-FFF2-40B4-BE49-F238E27FC236}">
                <a16:creationId xmlns:a16="http://schemas.microsoft.com/office/drawing/2014/main" id="{CACF4285-A9DC-FA0B-EC6F-5FEED4247558}"/>
              </a:ext>
            </a:extLst>
          </p:cNvPr>
          <p:cNvSpPr/>
          <p:nvPr/>
        </p:nvSpPr>
        <p:spPr>
          <a:xfrm>
            <a:off x="7008164" y="2162326"/>
            <a:ext cx="1179342" cy="278615"/>
          </a:xfrm>
          <a:prstGeom prst="flowChartInputOutpu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endParaRPr kumimoji="0" lang="en-US" sz="9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72C09F8-D0E5-FF28-C0F6-3F283F5C5FBD}"/>
              </a:ext>
            </a:extLst>
          </p:cNvPr>
          <p:cNvSpPr/>
          <p:nvPr/>
        </p:nvSpPr>
        <p:spPr>
          <a:xfrm>
            <a:off x="8312545" y="2085842"/>
            <a:ext cx="885762" cy="430961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588D7FA-0746-8B07-BE29-ABCA02CB0543}"/>
              </a:ext>
            </a:extLst>
          </p:cNvPr>
          <p:cNvSpPr/>
          <p:nvPr/>
        </p:nvSpPr>
        <p:spPr>
          <a:xfrm>
            <a:off x="8112770" y="911524"/>
            <a:ext cx="1285312" cy="430961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B3AF7FD0-7754-69F8-69E4-C8B38D5D4A56}"/>
              </a:ext>
            </a:extLst>
          </p:cNvPr>
          <p:cNvCxnSpPr>
            <a:cxnSpLocks/>
            <a:stCxn id="259" idx="3"/>
            <a:endCxn id="63" idx="7"/>
          </p:cNvCxnSpPr>
          <p:nvPr/>
        </p:nvCxnSpPr>
        <p:spPr>
          <a:xfrm flipH="1">
            <a:off x="6852628" y="2440941"/>
            <a:ext cx="627273" cy="594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Pentagon 280">
            <a:extLst>
              <a:ext uri="{FF2B5EF4-FFF2-40B4-BE49-F238E27FC236}">
                <a16:creationId xmlns:a16="http://schemas.microsoft.com/office/drawing/2014/main" id="{501C3C3A-E209-AFB9-DA1D-3BDE8E5515CC}"/>
              </a:ext>
            </a:extLst>
          </p:cNvPr>
          <p:cNvSpPr/>
          <p:nvPr/>
        </p:nvSpPr>
        <p:spPr>
          <a:xfrm>
            <a:off x="9950399" y="2138664"/>
            <a:ext cx="1062474" cy="453900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Contextual Factors</a:t>
            </a:r>
          </a:p>
        </p:txBody>
      </p:sp>
      <p:sp>
        <p:nvSpPr>
          <p:cNvPr id="283" name="Pentagon 282">
            <a:extLst>
              <a:ext uri="{FF2B5EF4-FFF2-40B4-BE49-F238E27FC236}">
                <a16:creationId xmlns:a16="http://schemas.microsoft.com/office/drawing/2014/main" id="{081BD847-DFAC-9B78-B605-4E09B1258B09}"/>
              </a:ext>
            </a:extLst>
          </p:cNvPr>
          <p:cNvSpPr/>
          <p:nvPr/>
        </p:nvSpPr>
        <p:spPr>
          <a:xfrm>
            <a:off x="11031011" y="1645868"/>
            <a:ext cx="894870" cy="450867"/>
          </a:xfrm>
          <a:prstGeom prst="pentag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Distal Contexts</a:t>
            </a:r>
          </a:p>
        </p:txBody>
      </p:sp>
      <p:sp>
        <p:nvSpPr>
          <p:cNvPr id="285" name="Pentagon 284">
            <a:extLst>
              <a:ext uri="{FF2B5EF4-FFF2-40B4-BE49-F238E27FC236}">
                <a16:creationId xmlns:a16="http://schemas.microsoft.com/office/drawing/2014/main" id="{B941F5E2-98DE-0DDA-8A2A-D41BE13D5174}"/>
              </a:ext>
            </a:extLst>
          </p:cNvPr>
          <p:cNvSpPr/>
          <p:nvPr/>
        </p:nvSpPr>
        <p:spPr>
          <a:xfrm>
            <a:off x="9840661" y="935175"/>
            <a:ext cx="1285312" cy="502884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Environmental Factors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0F80B509-1A89-7172-5646-95096D1553DE}"/>
              </a:ext>
            </a:extLst>
          </p:cNvPr>
          <p:cNvSpPr/>
          <p:nvPr/>
        </p:nvSpPr>
        <p:spPr>
          <a:xfrm>
            <a:off x="10734851" y="352625"/>
            <a:ext cx="1049539" cy="377731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Environments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42C0EC05-71A4-C672-2BB4-6FED5154B426}"/>
              </a:ext>
            </a:extLst>
          </p:cNvPr>
          <p:cNvSpPr/>
          <p:nvPr/>
        </p:nvSpPr>
        <p:spPr>
          <a:xfrm>
            <a:off x="9180006" y="333242"/>
            <a:ext cx="1049539" cy="381267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 Environments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322791F-DB05-6B78-4E52-21F6777BA313}"/>
              </a:ext>
            </a:extLst>
          </p:cNvPr>
          <p:cNvSpPr txBox="1"/>
          <p:nvPr/>
        </p:nvSpPr>
        <p:spPr>
          <a:xfrm>
            <a:off x="9396119" y="899253"/>
            <a:ext cx="4155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</a:t>
            </a:r>
          </a:p>
        </p:txBody>
      </p:sp>
      <p:sp>
        <p:nvSpPr>
          <p:cNvPr id="292" name="Pentagon 291">
            <a:extLst>
              <a:ext uri="{FF2B5EF4-FFF2-40B4-BE49-F238E27FC236}">
                <a16:creationId xmlns:a16="http://schemas.microsoft.com/office/drawing/2014/main" id="{B9E2BFE3-CAFC-E5BB-43BC-7184037E96BE}"/>
              </a:ext>
            </a:extLst>
          </p:cNvPr>
          <p:cNvSpPr/>
          <p:nvPr/>
        </p:nvSpPr>
        <p:spPr>
          <a:xfrm>
            <a:off x="7276730" y="1295242"/>
            <a:ext cx="844827" cy="383316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Factors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ABBE318-4FF3-7C83-F709-FB75024ADC7F}"/>
              </a:ext>
            </a:extLst>
          </p:cNvPr>
          <p:cNvCxnSpPr>
            <a:cxnSpLocks/>
            <a:stCxn id="292" idx="3"/>
            <a:endCxn id="259" idx="0"/>
          </p:cNvCxnSpPr>
          <p:nvPr/>
        </p:nvCxnSpPr>
        <p:spPr>
          <a:xfrm>
            <a:off x="7699144" y="1678558"/>
            <a:ext cx="16625" cy="483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DDE18133-2B4F-67C2-6491-5392E1459F79}"/>
              </a:ext>
            </a:extLst>
          </p:cNvPr>
          <p:cNvSpPr txBox="1"/>
          <p:nvPr/>
        </p:nvSpPr>
        <p:spPr>
          <a:xfrm flipH="1">
            <a:off x="6581366" y="251288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0388C00A-9EBE-7E7B-9604-9F3FE739FF04}"/>
              </a:ext>
            </a:extLst>
          </p:cNvPr>
          <p:cNvCxnSpPr>
            <a:cxnSpLocks/>
            <a:stCxn id="260" idx="6"/>
            <a:endCxn id="281" idx="1"/>
          </p:cNvCxnSpPr>
          <p:nvPr/>
        </p:nvCxnSpPr>
        <p:spPr>
          <a:xfrm>
            <a:off x="9198307" y="2301323"/>
            <a:ext cx="752093" cy="10715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3DC7403D-F584-EFE1-F250-387CADCE58C5}"/>
              </a:ext>
            </a:extLst>
          </p:cNvPr>
          <p:cNvCxnSpPr>
            <a:cxnSpLocks/>
            <a:stCxn id="261" idx="6"/>
            <a:endCxn id="285" idx="1"/>
          </p:cNvCxnSpPr>
          <p:nvPr/>
        </p:nvCxnSpPr>
        <p:spPr>
          <a:xfrm>
            <a:off x="9398082" y="1127005"/>
            <a:ext cx="442580" cy="254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0DAD80BE-FA61-1422-B1AB-0EAA0D29B787}"/>
              </a:ext>
            </a:extLst>
          </p:cNvPr>
          <p:cNvCxnSpPr>
            <a:cxnSpLocks/>
            <a:stCxn id="261" idx="4"/>
            <a:endCxn id="260" idx="0"/>
          </p:cNvCxnSpPr>
          <p:nvPr/>
        </p:nvCxnSpPr>
        <p:spPr>
          <a:xfrm>
            <a:off x="8755426" y="1342485"/>
            <a:ext cx="0" cy="743357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0751BDE-64A5-E33A-726B-9CDD269F0C22}"/>
              </a:ext>
            </a:extLst>
          </p:cNvPr>
          <p:cNvCxnSpPr>
            <a:cxnSpLocks/>
            <a:stCxn id="260" idx="1"/>
            <a:endCxn id="292" idx="4"/>
          </p:cNvCxnSpPr>
          <p:nvPr/>
        </p:nvCxnSpPr>
        <p:spPr>
          <a:xfrm flipH="1" flipV="1">
            <a:off x="7960209" y="1678557"/>
            <a:ext cx="482053" cy="470398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091A7842-E24B-9D76-0297-6AE75BFB7ED2}"/>
              </a:ext>
            </a:extLst>
          </p:cNvPr>
          <p:cNvSpPr txBox="1"/>
          <p:nvPr/>
        </p:nvSpPr>
        <p:spPr>
          <a:xfrm flipH="1">
            <a:off x="7813208" y="1825604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EC09447-A89B-4E0B-213E-F4B06DE3CE40}"/>
              </a:ext>
            </a:extLst>
          </p:cNvPr>
          <p:cNvSpPr txBox="1"/>
          <p:nvPr/>
        </p:nvSpPr>
        <p:spPr>
          <a:xfrm>
            <a:off x="9323136" y="2088968"/>
            <a:ext cx="4155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</a:t>
            </a:r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589117E9-2C94-F12E-2EB6-D97E170EE64D}"/>
              </a:ext>
            </a:extLst>
          </p:cNvPr>
          <p:cNvGrpSpPr/>
          <p:nvPr/>
        </p:nvGrpSpPr>
        <p:grpSpPr>
          <a:xfrm>
            <a:off x="11077909" y="2448194"/>
            <a:ext cx="831930" cy="466136"/>
            <a:chOff x="11085195" y="2539269"/>
            <a:chExt cx="831930" cy="466136"/>
          </a:xfrm>
        </p:grpSpPr>
        <p:sp>
          <p:nvSpPr>
            <p:cNvPr id="282" name="Pentagon 281">
              <a:extLst>
                <a:ext uri="{FF2B5EF4-FFF2-40B4-BE49-F238E27FC236}">
                  <a16:creationId xmlns:a16="http://schemas.microsoft.com/office/drawing/2014/main" id="{DA06C7CA-E75E-C653-0202-C4784F2122B1}"/>
                </a:ext>
              </a:extLst>
            </p:cNvPr>
            <p:cNvSpPr/>
            <p:nvPr/>
          </p:nvSpPr>
          <p:spPr>
            <a:xfrm>
              <a:off x="11085195" y="2539269"/>
              <a:ext cx="831930" cy="466136"/>
            </a:xfrm>
            <a:prstGeom prst="pentagon">
              <a:avLst/>
            </a:prstGeom>
            <a:solidFill>
              <a:srgbClr val="7698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Proximal Contexts</a:t>
              </a:r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E72E2561-C3B4-8A35-9DDC-35A0E18A974B}"/>
                </a:ext>
              </a:extLst>
            </p:cNvPr>
            <p:cNvSpPr/>
            <p:nvPr/>
          </p:nvSpPr>
          <p:spPr>
            <a:xfrm>
              <a:off x="11285871" y="2621508"/>
              <a:ext cx="85932" cy="85415"/>
            </a:xfrm>
            <a:prstGeom prst="ellipse">
              <a:avLst/>
            </a:prstGeom>
            <a:solidFill>
              <a:srgbClr val="769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F799A93B-768F-9642-C36B-D699F3A7E9FE}"/>
              </a:ext>
            </a:extLst>
          </p:cNvPr>
          <p:cNvCxnSpPr>
            <a:cxnSpLocks/>
            <a:stCxn id="260" idx="4"/>
            <a:endCxn id="265" idx="0"/>
          </p:cNvCxnSpPr>
          <p:nvPr/>
        </p:nvCxnSpPr>
        <p:spPr>
          <a:xfrm>
            <a:off x="8755426" y="2516803"/>
            <a:ext cx="470428" cy="1890395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290FF94D-589E-8462-6E05-6CA1232AD3A0}"/>
              </a:ext>
            </a:extLst>
          </p:cNvPr>
          <p:cNvSpPr txBox="1"/>
          <p:nvPr/>
        </p:nvSpPr>
        <p:spPr>
          <a:xfrm flipH="1">
            <a:off x="8704627" y="1552241"/>
            <a:ext cx="64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C61AAA3-B233-8A78-1569-513CEC98B090}"/>
              </a:ext>
            </a:extLst>
          </p:cNvPr>
          <p:cNvSpPr txBox="1"/>
          <p:nvPr/>
        </p:nvSpPr>
        <p:spPr>
          <a:xfrm flipH="1">
            <a:off x="8720628" y="2762409"/>
            <a:ext cx="64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46BBB991-0C2C-E0AC-D65C-FC3B66229757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6852628" y="3794459"/>
            <a:ext cx="429321" cy="212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E034476D-384F-CE34-A143-81702E53B16D}"/>
              </a:ext>
            </a:extLst>
          </p:cNvPr>
          <p:cNvSpPr txBox="1"/>
          <p:nvPr/>
        </p:nvSpPr>
        <p:spPr>
          <a:xfrm>
            <a:off x="3497116" y="4495735"/>
            <a:ext cx="519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9BC42967-FFF0-DD26-651A-A5895B058C08}"/>
              </a:ext>
            </a:extLst>
          </p:cNvPr>
          <p:cNvCxnSpPr>
            <a:cxnSpLocks/>
            <a:stCxn id="65" idx="0"/>
            <a:endCxn id="63" idx="3"/>
          </p:cNvCxnSpPr>
          <p:nvPr/>
        </p:nvCxnSpPr>
        <p:spPr>
          <a:xfrm flipV="1">
            <a:off x="4727844" y="3794459"/>
            <a:ext cx="629389" cy="207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5FAA3656-CE77-AF9F-4A31-472560B03576}"/>
              </a:ext>
            </a:extLst>
          </p:cNvPr>
          <p:cNvSpPr/>
          <p:nvPr/>
        </p:nvSpPr>
        <p:spPr>
          <a:xfrm>
            <a:off x="4205007" y="2070527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71CAF9AE-EFF8-496B-E644-13F040944A35}"/>
              </a:ext>
            </a:extLst>
          </p:cNvPr>
          <p:cNvSpPr/>
          <p:nvPr/>
        </p:nvSpPr>
        <p:spPr>
          <a:xfrm>
            <a:off x="4042708" y="2435893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106FD92E-AA1D-4F2E-F0D0-371B77510AA7}"/>
              </a:ext>
            </a:extLst>
          </p:cNvPr>
          <p:cNvGrpSpPr/>
          <p:nvPr/>
        </p:nvGrpSpPr>
        <p:grpSpPr>
          <a:xfrm>
            <a:off x="4023914" y="2099134"/>
            <a:ext cx="1340047" cy="414800"/>
            <a:chOff x="3785616" y="2074858"/>
            <a:chExt cx="1340047" cy="414800"/>
          </a:xfrm>
        </p:grpSpPr>
        <p:sp>
          <p:nvSpPr>
            <p:cNvPr id="226" name="Flowchart: Data 225">
              <a:extLst>
                <a:ext uri="{FF2B5EF4-FFF2-40B4-BE49-F238E27FC236}">
                  <a16:creationId xmlns:a16="http://schemas.microsoft.com/office/drawing/2014/main" id="{BC34A00B-5A71-5620-6652-EBB647D46C84}"/>
                </a:ext>
              </a:extLst>
            </p:cNvPr>
            <p:cNvSpPr/>
            <p:nvPr/>
          </p:nvSpPr>
          <p:spPr>
            <a:xfrm>
              <a:off x="3785616" y="2074858"/>
              <a:ext cx="1340047" cy="414800"/>
            </a:xfrm>
            <a:prstGeom prst="flowChartInputOutput">
              <a:avLst/>
            </a:prstGeom>
            <a:solidFill>
              <a:srgbClr val="C664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Feedback</a:t>
              </a:r>
              <a:endPara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6611A04B-0378-A303-432B-C2E33E92D0D8}"/>
                </a:ext>
              </a:extLst>
            </p:cNvPr>
            <p:cNvSpPr/>
            <p:nvPr/>
          </p:nvSpPr>
          <p:spPr>
            <a:xfrm>
              <a:off x="4782257" y="2364768"/>
              <a:ext cx="117067" cy="107530"/>
            </a:xfrm>
            <a:prstGeom prst="ellipse">
              <a:avLst/>
            </a:prstGeom>
            <a:solidFill>
              <a:srgbClr val="C66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D607756-3CB8-E6FF-E3DD-7DC465AF182E}"/>
              </a:ext>
            </a:extLst>
          </p:cNvPr>
          <p:cNvSpPr/>
          <p:nvPr/>
        </p:nvSpPr>
        <p:spPr>
          <a:xfrm>
            <a:off x="5047527" y="2877694"/>
            <a:ext cx="2114807" cy="10740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dirty="0">
                <a:solidFill>
                  <a:prstClr val="black"/>
                </a:solidFill>
                <a:latin typeface="Calibri" panose="020F0502020204030204"/>
              </a:rPr>
              <a:t>Ecological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Mental Functioning Ontology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F007260-ABB1-7734-98C5-D50B51D3CBB9}"/>
              </a:ext>
            </a:extLst>
          </p:cNvPr>
          <p:cNvCxnSpPr>
            <a:cxnSpLocks/>
            <a:stCxn id="209" idx="1"/>
            <a:endCxn id="207" idx="3"/>
          </p:cNvCxnSpPr>
          <p:nvPr/>
        </p:nvCxnSpPr>
        <p:spPr>
          <a:xfrm flipH="1">
            <a:off x="7102640" y="4678934"/>
            <a:ext cx="1738201" cy="46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88451B58-DDFC-3325-B7DD-023A42ADBA23}"/>
              </a:ext>
            </a:extLst>
          </p:cNvPr>
          <p:cNvCxnSpPr>
            <a:cxnSpLocks/>
          </p:cNvCxnSpPr>
          <p:nvPr/>
        </p:nvCxnSpPr>
        <p:spPr>
          <a:xfrm flipV="1">
            <a:off x="5170569" y="2416173"/>
            <a:ext cx="1821773" cy="6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C8F8E697-DD8D-8855-D6CF-FC3F68C67D60}"/>
              </a:ext>
            </a:extLst>
          </p:cNvPr>
          <p:cNvSpPr txBox="1"/>
          <p:nvPr/>
        </p:nvSpPr>
        <p:spPr>
          <a:xfrm flipH="1">
            <a:off x="4783775" y="262184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90AD1C93-7E51-DE54-FAD3-F3EED3DAB3F1}"/>
              </a:ext>
            </a:extLst>
          </p:cNvPr>
          <p:cNvSpPr txBox="1"/>
          <p:nvPr/>
        </p:nvSpPr>
        <p:spPr>
          <a:xfrm flipH="1">
            <a:off x="6975763" y="3700975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2C7390E-9FDB-6ADA-268E-9FCC7CBEB5A6}"/>
              </a:ext>
            </a:extLst>
          </p:cNvPr>
          <p:cNvSpPr txBox="1"/>
          <p:nvPr/>
        </p:nvSpPr>
        <p:spPr>
          <a:xfrm flipH="1">
            <a:off x="5114869" y="3809683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6271D8AA-1DE8-3F3D-C578-6AF11B2EF4FF}"/>
              </a:ext>
            </a:extLst>
          </p:cNvPr>
          <p:cNvCxnSpPr>
            <a:cxnSpLocks/>
            <a:stCxn id="68" idx="3"/>
            <a:endCxn id="313" idx="2"/>
          </p:cNvCxnSpPr>
          <p:nvPr/>
        </p:nvCxnSpPr>
        <p:spPr>
          <a:xfrm flipV="1">
            <a:off x="5415628" y="5569507"/>
            <a:ext cx="1904891" cy="18431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TextBox 564">
            <a:extLst>
              <a:ext uri="{FF2B5EF4-FFF2-40B4-BE49-F238E27FC236}">
                <a16:creationId xmlns:a16="http://schemas.microsoft.com/office/drawing/2014/main" id="{628E0440-27FB-0EC6-DC43-CFCAA9D211C6}"/>
              </a:ext>
            </a:extLst>
          </p:cNvPr>
          <p:cNvSpPr txBox="1"/>
          <p:nvPr/>
        </p:nvSpPr>
        <p:spPr>
          <a:xfrm>
            <a:off x="5602790" y="5546447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23221ECF-8947-F883-AB0D-EECCDB7AA58E}"/>
              </a:ext>
            </a:extLst>
          </p:cNvPr>
          <p:cNvGrpSpPr/>
          <p:nvPr/>
        </p:nvGrpSpPr>
        <p:grpSpPr>
          <a:xfrm>
            <a:off x="9373855" y="3638353"/>
            <a:ext cx="1110157" cy="392359"/>
            <a:chOff x="8913252" y="3638353"/>
            <a:chExt cx="1110157" cy="392359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B1F74157-0FCD-FD87-4503-84D674C77175}"/>
                </a:ext>
              </a:extLst>
            </p:cNvPr>
            <p:cNvSpPr/>
            <p:nvPr/>
          </p:nvSpPr>
          <p:spPr>
            <a:xfrm>
              <a:off x="8913252" y="3638353"/>
              <a:ext cx="1110157" cy="3923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Health Condition Factors</a:t>
              </a: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0AFB9A02-3327-739D-9E94-D8BDE400BEF7}"/>
                </a:ext>
              </a:extLst>
            </p:cNvPr>
            <p:cNvSpPr/>
            <p:nvPr/>
          </p:nvSpPr>
          <p:spPr>
            <a:xfrm>
              <a:off x="9283989" y="3977284"/>
              <a:ext cx="67949" cy="5109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4D8690E8-6DB2-D690-1677-453B6A7F33A0}"/>
              </a:ext>
            </a:extLst>
          </p:cNvPr>
          <p:cNvCxnSpPr>
            <a:cxnSpLocks/>
            <a:stCxn id="263" idx="1"/>
          </p:cNvCxnSpPr>
          <p:nvPr/>
        </p:nvCxnSpPr>
        <p:spPr>
          <a:xfrm flipH="1" flipV="1">
            <a:off x="7717270" y="2429449"/>
            <a:ext cx="29381" cy="1577584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9689CED5-6642-96E9-BE21-E56EB0B1AEAD}"/>
              </a:ext>
            </a:extLst>
          </p:cNvPr>
          <p:cNvCxnSpPr>
            <a:cxnSpLocks/>
            <a:stCxn id="65" idx="5"/>
            <a:endCxn id="263" idx="2"/>
          </p:cNvCxnSpPr>
          <p:nvPr/>
        </p:nvCxnSpPr>
        <p:spPr>
          <a:xfrm>
            <a:off x="5096241" y="4171233"/>
            <a:ext cx="2027516" cy="1388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492AE184-73B1-4510-2B22-6A93A2D6C0E1}"/>
              </a:ext>
            </a:extLst>
          </p:cNvPr>
          <p:cNvCxnSpPr>
            <a:cxnSpLocks/>
            <a:stCxn id="90" idx="1"/>
            <a:endCxn id="263" idx="5"/>
          </p:cNvCxnSpPr>
          <p:nvPr/>
        </p:nvCxnSpPr>
        <p:spPr>
          <a:xfrm flipH="1" flipV="1">
            <a:off x="8369545" y="4172621"/>
            <a:ext cx="629549" cy="32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extBox 588">
            <a:extLst>
              <a:ext uri="{FF2B5EF4-FFF2-40B4-BE49-F238E27FC236}">
                <a16:creationId xmlns:a16="http://schemas.microsoft.com/office/drawing/2014/main" id="{30A29C7C-8FCC-C409-E378-D58C8AF60388}"/>
              </a:ext>
            </a:extLst>
          </p:cNvPr>
          <p:cNvSpPr txBox="1"/>
          <p:nvPr/>
        </p:nvSpPr>
        <p:spPr>
          <a:xfrm>
            <a:off x="8560903" y="4128676"/>
            <a:ext cx="596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2B276E8C-2A2D-EB26-9D86-C60D4BBB9CB8}"/>
              </a:ext>
            </a:extLst>
          </p:cNvPr>
          <p:cNvSpPr txBox="1"/>
          <p:nvPr/>
        </p:nvSpPr>
        <p:spPr>
          <a:xfrm>
            <a:off x="6087038" y="3988700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E8A095E8-C347-24CA-F48B-1EB14244CFB9}"/>
              </a:ext>
            </a:extLst>
          </p:cNvPr>
          <p:cNvSpPr txBox="1"/>
          <p:nvPr/>
        </p:nvSpPr>
        <p:spPr>
          <a:xfrm flipH="1">
            <a:off x="7318493" y="5787270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D32E2886-50C3-18B4-9E3E-BB23EB669960}"/>
              </a:ext>
            </a:extLst>
          </p:cNvPr>
          <p:cNvSpPr txBox="1"/>
          <p:nvPr/>
        </p:nvSpPr>
        <p:spPr>
          <a:xfrm flipH="1">
            <a:off x="8181066" y="6300867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512B4E47-0F93-32A5-0DE2-700E5FE84454}"/>
              </a:ext>
            </a:extLst>
          </p:cNvPr>
          <p:cNvSpPr/>
          <p:nvPr/>
        </p:nvSpPr>
        <p:spPr>
          <a:xfrm>
            <a:off x="8468592" y="5399549"/>
            <a:ext cx="149132" cy="13656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2" name="Connector: Elbow 571">
            <a:extLst>
              <a:ext uri="{FF2B5EF4-FFF2-40B4-BE49-F238E27FC236}">
                <a16:creationId xmlns:a16="http://schemas.microsoft.com/office/drawing/2014/main" id="{D9EA0A29-42D4-0F78-149A-D60F6C2967DB}"/>
              </a:ext>
            </a:extLst>
          </p:cNvPr>
          <p:cNvCxnSpPr>
            <a:stCxn id="268" idx="4"/>
            <a:endCxn id="84" idx="6"/>
          </p:cNvCxnSpPr>
          <p:nvPr/>
        </p:nvCxnSpPr>
        <p:spPr>
          <a:xfrm rot="16200000" flipH="1">
            <a:off x="9881927" y="5645895"/>
            <a:ext cx="1963347" cy="113749"/>
          </a:xfrm>
          <a:prstGeom prst="bentConnector4">
            <a:avLst>
              <a:gd name="adj1" fmla="val 490"/>
              <a:gd name="adj2" fmla="val 247132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A12EDD-D913-FC0C-A06B-70CC91B30C6A}"/>
              </a:ext>
            </a:extLst>
          </p:cNvPr>
          <p:cNvSpPr txBox="1"/>
          <p:nvPr/>
        </p:nvSpPr>
        <p:spPr>
          <a:xfrm flipH="1">
            <a:off x="7139084" y="6322760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F5BF41A-5E9C-5DFA-FEF0-38A890314E52}"/>
              </a:ext>
            </a:extLst>
          </p:cNvPr>
          <p:cNvSpPr txBox="1"/>
          <p:nvPr/>
        </p:nvSpPr>
        <p:spPr>
          <a:xfrm>
            <a:off x="3513401" y="5803213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0C18F12-6488-A9FC-99C9-0AD18ED6447A}"/>
              </a:ext>
            </a:extLst>
          </p:cNvPr>
          <p:cNvSpPr txBox="1"/>
          <p:nvPr/>
        </p:nvSpPr>
        <p:spPr>
          <a:xfrm>
            <a:off x="2751905" y="5262243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E01F8EF-2921-4261-DF1F-D307BD8BC203}"/>
              </a:ext>
            </a:extLst>
          </p:cNvPr>
          <p:cNvGrpSpPr/>
          <p:nvPr/>
        </p:nvGrpSpPr>
        <p:grpSpPr>
          <a:xfrm>
            <a:off x="1390363" y="39791"/>
            <a:ext cx="1332991" cy="1882562"/>
            <a:chOff x="1351156" y="92111"/>
            <a:chExt cx="1332991" cy="186900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7A9A5EE-6A50-1ED2-BECE-8F8C1D0AEC26}"/>
                </a:ext>
              </a:extLst>
            </p:cNvPr>
            <p:cNvSpPr/>
            <p:nvPr/>
          </p:nvSpPr>
          <p:spPr>
            <a:xfrm>
              <a:off x="1351156" y="92111"/>
              <a:ext cx="1332991" cy="1869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5700F77-F673-3980-BB23-724A9236CCCE}"/>
                </a:ext>
              </a:extLst>
            </p:cNvPr>
            <p:cNvSpPr/>
            <p:nvPr/>
          </p:nvSpPr>
          <p:spPr>
            <a:xfrm>
              <a:off x="1374765" y="116185"/>
              <a:ext cx="1269521" cy="17939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7F65FC-3CAA-66FE-1B56-D6CDD7964928}"/>
                </a:ext>
              </a:extLst>
            </p:cNvPr>
            <p:cNvSpPr/>
            <p:nvPr/>
          </p:nvSpPr>
          <p:spPr>
            <a:xfrm>
              <a:off x="1417083" y="156650"/>
              <a:ext cx="1176394" cy="10674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68A3632-43B0-89C0-725B-52AC4FF0BEEE}"/>
                </a:ext>
              </a:extLst>
            </p:cNvPr>
            <p:cNvSpPr txBox="1"/>
            <p:nvPr/>
          </p:nvSpPr>
          <p:spPr>
            <a:xfrm>
              <a:off x="1395224" y="1724245"/>
              <a:ext cx="12453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Categories, Concepts Legend</a:t>
              </a:r>
            </a:p>
          </p:txBody>
        </p:sp>
        <p:sp>
          <p:nvSpPr>
            <p:cNvPr id="164" name="Flowchart: Data 163">
              <a:extLst>
                <a:ext uri="{FF2B5EF4-FFF2-40B4-BE49-F238E27FC236}">
                  <a16:creationId xmlns:a16="http://schemas.microsoft.com/office/drawing/2014/main" id="{D22B5F16-512E-9575-33E3-9D3749E2E31B}"/>
                </a:ext>
              </a:extLst>
            </p:cNvPr>
            <p:cNvSpPr/>
            <p:nvPr/>
          </p:nvSpPr>
          <p:spPr>
            <a:xfrm>
              <a:off x="1484469" y="314441"/>
              <a:ext cx="1073813" cy="286659"/>
            </a:xfrm>
            <a:prstGeom prst="flowChartInputOutp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White Bold</a:t>
              </a:r>
              <a:endParaRPr kumimoji="0" lang="en-US" sz="2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A478180-7A1B-2CA2-510D-E07D6B33E2C8}"/>
                </a:ext>
              </a:extLst>
            </p:cNvPr>
            <p:cNvSpPr/>
            <p:nvPr/>
          </p:nvSpPr>
          <p:spPr>
            <a:xfrm>
              <a:off x="1417083" y="1267783"/>
              <a:ext cx="1176394" cy="49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351824F-99FD-0985-E9BA-C5B39B925194}"/>
                </a:ext>
              </a:extLst>
            </p:cNvPr>
            <p:cNvSpPr txBox="1"/>
            <p:nvPr/>
          </p:nvSpPr>
          <p:spPr>
            <a:xfrm>
              <a:off x="1359219" y="120561"/>
              <a:ext cx="1160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Upper Levels/Categories </a:t>
              </a:r>
            </a:p>
          </p:txBody>
        </p:sp>
        <p:sp>
          <p:nvSpPr>
            <p:cNvPr id="168" name="Pentagon 167">
              <a:extLst>
                <a:ext uri="{FF2B5EF4-FFF2-40B4-BE49-F238E27FC236}">
                  <a16:creationId xmlns:a16="http://schemas.microsoft.com/office/drawing/2014/main" id="{745CCB8F-65A3-0BDA-9D52-2473C33571A9}"/>
                </a:ext>
              </a:extLst>
            </p:cNvPr>
            <p:cNvSpPr/>
            <p:nvPr/>
          </p:nvSpPr>
          <p:spPr>
            <a:xfrm>
              <a:off x="1648681" y="616615"/>
              <a:ext cx="657989" cy="362585"/>
            </a:xfrm>
            <a:prstGeom prst="pentagon">
              <a:avLst/>
            </a:prstGeom>
            <a:solidFill>
              <a:srgbClr val="51838D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" b="1" u="sng" dirty="0">
                  <a:solidFill>
                    <a:schemeClr val="bg1"/>
                  </a:solidFill>
                  <a:latin typeface="Calibri" panose="020F0502020204030204"/>
                </a:rPr>
                <a:t>Attribute and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" b="1" u="sng" dirty="0">
                  <a:solidFill>
                    <a:schemeClr val="bg1"/>
                  </a:solidFill>
                  <a:latin typeface="Calibri" panose="020F0502020204030204"/>
                </a:rPr>
                <a:t>Property Classes</a:t>
              </a:r>
              <a:endParaRPr kumimoji="0" lang="en-US" sz="4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1F7A6D4-4C17-9689-07FB-2D7B6C0F0ADE}"/>
                </a:ext>
              </a:extLst>
            </p:cNvPr>
            <p:cNvSpPr/>
            <p:nvPr/>
          </p:nvSpPr>
          <p:spPr>
            <a:xfrm>
              <a:off x="1564743" y="1015012"/>
              <a:ext cx="830619" cy="19283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u="sng" dirty="0">
                  <a:solidFill>
                    <a:schemeClr val="bg1"/>
                  </a:solidFill>
                  <a:latin typeface="Calibri" panose="020F0502020204030204"/>
                </a:rPr>
                <a:t>White Bold</a:t>
              </a:r>
              <a:endParaRPr kumimoji="0" lang="en-US" sz="7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D691B2-4DF6-FC0F-2534-901518179D24}"/>
                </a:ext>
              </a:extLst>
            </p:cNvPr>
            <p:cNvSpPr txBox="1"/>
            <p:nvPr/>
          </p:nvSpPr>
          <p:spPr>
            <a:xfrm>
              <a:off x="1374764" y="1238494"/>
              <a:ext cx="1160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Lower Levels/Classes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2EE94D4-99FC-BA9A-75F4-77E560BFF042}"/>
                </a:ext>
              </a:extLst>
            </p:cNvPr>
            <p:cNvSpPr/>
            <p:nvPr/>
          </p:nvSpPr>
          <p:spPr>
            <a:xfrm>
              <a:off x="1490062" y="1386708"/>
              <a:ext cx="954193" cy="189068"/>
            </a:xfrm>
            <a:prstGeom prst="ellipse">
              <a:avLst/>
            </a:prstGeom>
            <a:solidFill>
              <a:srgbClr val="767171"/>
            </a:solidFill>
            <a:ln w="3175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" panose="020F0502020204030204"/>
                </a:rPr>
                <a:t>Black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D658DC6-9244-61EE-A528-987EE84FB7A9}"/>
                </a:ext>
              </a:extLst>
            </p:cNvPr>
            <p:cNvSpPr/>
            <p:nvPr/>
          </p:nvSpPr>
          <p:spPr>
            <a:xfrm>
              <a:off x="1508761" y="1560761"/>
              <a:ext cx="954193" cy="189068"/>
            </a:xfrm>
            <a:prstGeom prst="ellipse">
              <a:avLst/>
            </a:prstGeom>
            <a:solidFill>
              <a:srgbClr val="D0CEC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Calibri" panose="020F0502020204030204"/>
                </a:rPr>
                <a:t>Black Italics</a:t>
              </a:r>
              <a:endPara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365D9B5-59D0-A9F6-76D8-8AACFE9EFB6E}"/>
              </a:ext>
            </a:extLst>
          </p:cNvPr>
          <p:cNvSpPr/>
          <p:nvPr/>
        </p:nvSpPr>
        <p:spPr>
          <a:xfrm>
            <a:off x="41310" y="39792"/>
            <a:ext cx="1332991" cy="2408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211CD66-B72E-996A-3E05-70154ADD1DAF}"/>
              </a:ext>
            </a:extLst>
          </p:cNvPr>
          <p:cNvSpPr/>
          <p:nvPr/>
        </p:nvSpPr>
        <p:spPr>
          <a:xfrm>
            <a:off x="64670" y="62625"/>
            <a:ext cx="1269521" cy="23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AC31318-5557-0965-1530-0B50E481AAD8}"/>
              </a:ext>
            </a:extLst>
          </p:cNvPr>
          <p:cNvSpPr/>
          <p:nvPr/>
        </p:nvSpPr>
        <p:spPr>
          <a:xfrm>
            <a:off x="114839" y="94657"/>
            <a:ext cx="1176394" cy="21101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0E4E554-C213-1B4B-DE1B-7042E0A2C268}"/>
              </a:ext>
            </a:extLst>
          </p:cNvPr>
          <p:cNvSpPr txBox="1"/>
          <p:nvPr/>
        </p:nvSpPr>
        <p:spPr>
          <a:xfrm>
            <a:off x="101362" y="2201075"/>
            <a:ext cx="1160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>
                <a:solidFill>
                  <a:schemeClr val="bg1"/>
                </a:solidFill>
              </a:rPr>
              <a:t>relationship Legend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DF58D18-64DE-A2DD-C23B-40ED805464FD}"/>
              </a:ext>
            </a:extLst>
          </p:cNvPr>
          <p:cNvCxnSpPr>
            <a:cxnSpLocks/>
          </p:cNvCxnSpPr>
          <p:nvPr/>
        </p:nvCxnSpPr>
        <p:spPr>
          <a:xfrm flipV="1">
            <a:off x="318521" y="472207"/>
            <a:ext cx="802317" cy="6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C1F201A6-2669-5234-703D-EB4F38777E66}"/>
              </a:ext>
            </a:extLst>
          </p:cNvPr>
          <p:cNvCxnSpPr>
            <a:cxnSpLocks/>
          </p:cNvCxnSpPr>
          <p:nvPr/>
        </p:nvCxnSpPr>
        <p:spPr>
          <a:xfrm flipV="1">
            <a:off x="309150" y="255334"/>
            <a:ext cx="811366" cy="3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E1D82FCE-8187-3C79-1B44-B80D8EE348A4}"/>
              </a:ext>
            </a:extLst>
          </p:cNvPr>
          <p:cNvCxnSpPr>
            <a:cxnSpLocks/>
          </p:cNvCxnSpPr>
          <p:nvPr/>
        </p:nvCxnSpPr>
        <p:spPr>
          <a:xfrm>
            <a:off x="309150" y="701441"/>
            <a:ext cx="811366" cy="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53876E07-B3D8-DEC5-5B87-2037D8006B71}"/>
              </a:ext>
            </a:extLst>
          </p:cNvPr>
          <p:cNvCxnSpPr>
            <a:cxnSpLocks/>
          </p:cNvCxnSpPr>
          <p:nvPr/>
        </p:nvCxnSpPr>
        <p:spPr>
          <a:xfrm>
            <a:off x="315695" y="905682"/>
            <a:ext cx="801555" cy="0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B5C321F9-6CCC-8789-CB43-E23109C65280}"/>
              </a:ext>
            </a:extLst>
          </p:cNvPr>
          <p:cNvCxnSpPr>
            <a:cxnSpLocks/>
          </p:cNvCxnSpPr>
          <p:nvPr/>
        </p:nvCxnSpPr>
        <p:spPr>
          <a:xfrm>
            <a:off x="275350" y="1163678"/>
            <a:ext cx="811675" cy="4022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5DDA201A-49B1-D8ED-D321-B830A047FDCE}"/>
              </a:ext>
            </a:extLst>
          </p:cNvPr>
          <p:cNvCxnSpPr>
            <a:cxnSpLocks/>
          </p:cNvCxnSpPr>
          <p:nvPr/>
        </p:nvCxnSpPr>
        <p:spPr>
          <a:xfrm>
            <a:off x="293847" y="1636180"/>
            <a:ext cx="79518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532FCF31-1131-727B-9BA7-B13765D91B55}"/>
              </a:ext>
            </a:extLst>
          </p:cNvPr>
          <p:cNvCxnSpPr>
            <a:cxnSpLocks/>
          </p:cNvCxnSpPr>
          <p:nvPr/>
        </p:nvCxnSpPr>
        <p:spPr>
          <a:xfrm>
            <a:off x="271662" y="1849212"/>
            <a:ext cx="811099" cy="0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C8316DF3-FA57-1286-F907-238DD03178AD}"/>
              </a:ext>
            </a:extLst>
          </p:cNvPr>
          <p:cNvCxnSpPr>
            <a:cxnSpLocks/>
          </p:cNvCxnSpPr>
          <p:nvPr/>
        </p:nvCxnSpPr>
        <p:spPr>
          <a:xfrm>
            <a:off x="286791" y="2077121"/>
            <a:ext cx="79518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414177AF-EE5F-779E-2D50-54D49B12A060}"/>
              </a:ext>
            </a:extLst>
          </p:cNvPr>
          <p:cNvCxnSpPr>
            <a:cxnSpLocks/>
          </p:cNvCxnSpPr>
          <p:nvPr/>
        </p:nvCxnSpPr>
        <p:spPr>
          <a:xfrm>
            <a:off x="308316" y="1412282"/>
            <a:ext cx="780714" cy="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>
            <a:extLst>
              <a:ext uri="{FF2B5EF4-FFF2-40B4-BE49-F238E27FC236}">
                <a16:creationId xmlns:a16="http://schemas.microsoft.com/office/drawing/2014/main" id="{BCAFBB92-A1B4-1257-E52A-44A75D89F175}"/>
              </a:ext>
            </a:extLst>
          </p:cNvPr>
          <p:cNvSpPr txBox="1"/>
          <p:nvPr/>
        </p:nvSpPr>
        <p:spPr>
          <a:xfrm>
            <a:off x="327630" y="290736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C59A5A68-0011-774F-A520-8478E7C8E394}"/>
              </a:ext>
            </a:extLst>
          </p:cNvPr>
          <p:cNvSpPr txBox="1"/>
          <p:nvPr/>
        </p:nvSpPr>
        <p:spPr>
          <a:xfrm>
            <a:off x="320954" y="71710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D8A2BB35-54BC-8358-833D-A236941E2260}"/>
              </a:ext>
            </a:extLst>
          </p:cNvPr>
          <p:cNvSpPr txBox="1"/>
          <p:nvPr/>
        </p:nvSpPr>
        <p:spPr>
          <a:xfrm>
            <a:off x="325910" y="519672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is_a &amp; part_of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D6F1FD41-A38F-36A2-2B86-CD869F461689}"/>
              </a:ext>
            </a:extLst>
          </p:cNvPr>
          <p:cNvSpPr txBox="1"/>
          <p:nvPr/>
        </p:nvSpPr>
        <p:spPr>
          <a:xfrm>
            <a:off x="321953" y="738740"/>
            <a:ext cx="335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has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394DA1E5-AED4-29D4-9B29-DDCC25365D85}"/>
              </a:ext>
            </a:extLst>
          </p:cNvPr>
          <p:cNvSpPr txBox="1"/>
          <p:nvPr/>
        </p:nvSpPr>
        <p:spPr>
          <a:xfrm>
            <a:off x="301527" y="989454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B147C0A7-E1D5-8806-02D5-9DFFB251EE0B}"/>
              </a:ext>
            </a:extLst>
          </p:cNvPr>
          <p:cNvSpPr txBox="1"/>
          <p:nvPr/>
        </p:nvSpPr>
        <p:spPr>
          <a:xfrm>
            <a:off x="295388" y="1232407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influence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08753921-7D20-7B16-841B-B3DE57C22277}"/>
              </a:ext>
            </a:extLst>
          </p:cNvPr>
          <p:cNvSpPr txBox="1"/>
          <p:nvPr/>
        </p:nvSpPr>
        <p:spPr>
          <a:xfrm>
            <a:off x="303477" y="1450491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integrates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65067894-35E6-E586-8C0B-8DE05283A95A}"/>
              </a:ext>
            </a:extLst>
          </p:cNvPr>
          <p:cNvSpPr txBox="1"/>
          <p:nvPr/>
        </p:nvSpPr>
        <p:spPr>
          <a:xfrm>
            <a:off x="300673" y="1663475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57AD50C5-65CF-1BF8-9BAB-E54C2A5C2803}"/>
              </a:ext>
            </a:extLst>
          </p:cNvPr>
          <p:cNvSpPr txBox="1"/>
          <p:nvPr/>
        </p:nvSpPr>
        <p:spPr>
          <a:xfrm>
            <a:off x="128634" y="1892762"/>
            <a:ext cx="11091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i="1" dirty="0">
                <a:solidFill>
                  <a:prstClr val="black"/>
                </a:solidFill>
                <a:latin typeface="Calibri" panose="020F0502020204030204"/>
              </a:rPr>
              <a:t>Somewhat dependent on </a:t>
            </a:r>
            <a:endParaRPr kumimoji="0" lang="en-US" sz="7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2D2495D-EF82-07AF-B8BA-837AC2C11F56}"/>
              </a:ext>
            </a:extLst>
          </p:cNvPr>
          <p:cNvSpPr txBox="1"/>
          <p:nvPr/>
        </p:nvSpPr>
        <p:spPr>
          <a:xfrm>
            <a:off x="7712800" y="3103579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4036EB-75DE-AC90-BE84-E1BA90E1D8E6}"/>
              </a:ext>
            </a:extLst>
          </p:cNvPr>
          <p:cNvSpPr txBox="1"/>
          <p:nvPr/>
        </p:nvSpPr>
        <p:spPr>
          <a:xfrm flipH="1">
            <a:off x="7825876" y="4611322"/>
            <a:ext cx="554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03EB207-BE06-3BC4-FA2E-972B9CA4C92F}"/>
              </a:ext>
            </a:extLst>
          </p:cNvPr>
          <p:cNvGrpSpPr/>
          <p:nvPr/>
        </p:nvGrpSpPr>
        <p:grpSpPr>
          <a:xfrm>
            <a:off x="6305955" y="4464992"/>
            <a:ext cx="798430" cy="259832"/>
            <a:chOff x="6395481" y="4466587"/>
            <a:chExt cx="798430" cy="25983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AFEFC675-0211-70BE-6554-B5C902B106E7}"/>
                </a:ext>
              </a:extLst>
            </p:cNvPr>
            <p:cNvSpPr/>
            <p:nvPr/>
          </p:nvSpPr>
          <p:spPr>
            <a:xfrm>
              <a:off x="6395481" y="4466587"/>
              <a:ext cx="798430" cy="254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Person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983561F-5D16-39DF-CA86-A4E62D6EE8B0}"/>
                </a:ext>
              </a:extLst>
            </p:cNvPr>
            <p:cNvSpPr/>
            <p:nvPr/>
          </p:nvSpPr>
          <p:spPr>
            <a:xfrm>
              <a:off x="7061251" y="4643930"/>
              <a:ext cx="130915" cy="82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931B78E-897D-EC74-CE47-AA76533BA656}"/>
              </a:ext>
            </a:extLst>
          </p:cNvPr>
          <p:cNvGrpSpPr/>
          <p:nvPr/>
        </p:nvGrpSpPr>
        <p:grpSpPr>
          <a:xfrm>
            <a:off x="8783871" y="4407198"/>
            <a:ext cx="883966" cy="457033"/>
            <a:chOff x="8323268" y="4407198"/>
            <a:chExt cx="883966" cy="45703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0FAFC3-DE3C-869C-13D6-52FCC5A5A9A6}"/>
                </a:ext>
              </a:extLst>
            </p:cNvPr>
            <p:cNvGrpSpPr/>
            <p:nvPr/>
          </p:nvGrpSpPr>
          <p:grpSpPr>
            <a:xfrm>
              <a:off x="8323268" y="4407198"/>
              <a:ext cx="883966" cy="457033"/>
              <a:chOff x="8323268" y="4407198"/>
              <a:chExt cx="883966" cy="457033"/>
            </a:xfrm>
          </p:grpSpPr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39A54CAC-BB1B-F90B-12E5-CFDE3BA28230}"/>
                  </a:ext>
                </a:extLst>
              </p:cNvPr>
              <p:cNvGrpSpPr/>
              <p:nvPr/>
            </p:nvGrpSpPr>
            <p:grpSpPr>
              <a:xfrm>
                <a:off x="8323268" y="4407198"/>
                <a:ext cx="883966" cy="457033"/>
                <a:chOff x="8310285" y="4576977"/>
                <a:chExt cx="883966" cy="457033"/>
              </a:xfrm>
            </p:grpSpPr>
            <p:grpSp>
              <p:nvGrpSpPr>
                <p:cNvPr id="577" name="Group 576">
                  <a:extLst>
                    <a:ext uri="{FF2B5EF4-FFF2-40B4-BE49-F238E27FC236}">
                      <a16:creationId xmlns:a16="http://schemas.microsoft.com/office/drawing/2014/main" id="{98456797-5645-4EE1-EA25-C364B71DBF78}"/>
                    </a:ext>
                  </a:extLst>
                </p:cNvPr>
                <p:cNvGrpSpPr/>
                <p:nvPr/>
              </p:nvGrpSpPr>
              <p:grpSpPr>
                <a:xfrm>
                  <a:off x="8310285" y="4576977"/>
                  <a:ext cx="883966" cy="457033"/>
                  <a:chOff x="8310285" y="4576977"/>
                  <a:chExt cx="883966" cy="457033"/>
                </a:xfrm>
              </p:grpSpPr>
              <p:grpSp>
                <p:nvGrpSpPr>
                  <p:cNvPr id="574" name="Group 573">
                    <a:extLst>
                      <a:ext uri="{FF2B5EF4-FFF2-40B4-BE49-F238E27FC236}">
                        <a16:creationId xmlns:a16="http://schemas.microsoft.com/office/drawing/2014/main" id="{BD4BEB2C-58B4-1C46-8840-5538B75EA6C8}"/>
                      </a:ext>
                    </a:extLst>
                  </p:cNvPr>
                  <p:cNvGrpSpPr/>
                  <p:nvPr/>
                </p:nvGrpSpPr>
                <p:grpSpPr>
                  <a:xfrm>
                    <a:off x="8310285" y="4576977"/>
                    <a:ext cx="883966" cy="457033"/>
                    <a:chOff x="8310285" y="4576977"/>
                    <a:chExt cx="883966" cy="457033"/>
                  </a:xfrm>
                </p:grpSpPr>
                <p:sp>
                  <p:nvSpPr>
                    <p:cNvPr id="265" name="Pentagon 264">
                      <a:extLst>
                        <a:ext uri="{FF2B5EF4-FFF2-40B4-BE49-F238E27FC236}">
                          <a16:creationId xmlns:a16="http://schemas.microsoft.com/office/drawing/2014/main" id="{71B6D66E-2A6F-FB08-0A1C-AE07F6982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0285" y="4576977"/>
                      <a:ext cx="883966" cy="457033"/>
                    </a:xfrm>
                    <a:prstGeom prst="pentagon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Person Factors</a:t>
                      </a:r>
                    </a:p>
                  </p:txBody>
                </p:sp>
                <p:sp>
                  <p:nvSpPr>
                    <p:cNvPr id="569" name="Oval 568">
                      <a:extLst>
                        <a:ext uri="{FF2B5EF4-FFF2-40B4-BE49-F238E27FC236}">
                          <a16:creationId xmlns:a16="http://schemas.microsoft.com/office/drawing/2014/main" id="{8E351EFF-79FA-FE28-D1FC-041C0C7A9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9890" y="4646985"/>
                      <a:ext cx="89315" cy="100933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402392B1-C2EE-9798-A3C4-48932E3E64FC}"/>
                      </a:ext>
                    </a:extLst>
                  </p:cNvPr>
                  <p:cNvSpPr/>
                  <p:nvPr/>
                </p:nvSpPr>
                <p:spPr>
                  <a:xfrm>
                    <a:off x="9126995" y="4747828"/>
                    <a:ext cx="67053" cy="145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2CD6DB43-FC7C-4E4A-35FE-09FF242BB882}"/>
                    </a:ext>
                  </a:extLst>
                </p:cNvPr>
                <p:cNvSpPr/>
                <p:nvPr/>
              </p:nvSpPr>
              <p:spPr>
                <a:xfrm>
                  <a:off x="8363002" y="4809483"/>
                  <a:ext cx="103329" cy="8338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7342E2A-D772-B3BA-7210-E614795D72B7}"/>
                  </a:ext>
                </a:extLst>
              </p:cNvPr>
              <p:cNvSpPr/>
              <p:nvPr/>
            </p:nvSpPr>
            <p:spPr>
              <a:xfrm>
                <a:off x="8523708" y="4488688"/>
                <a:ext cx="100943" cy="8409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EA1472BA-BF2C-1074-137C-5D96A8429C54}"/>
                </a:ext>
              </a:extLst>
            </p:cNvPr>
            <p:cNvSpPr/>
            <p:nvPr/>
          </p:nvSpPr>
          <p:spPr>
            <a:xfrm>
              <a:off x="8380238" y="4637689"/>
              <a:ext cx="130915" cy="82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C3CB84A-1BE4-F610-D3EA-3AA6998C13F7}"/>
              </a:ext>
            </a:extLst>
          </p:cNvPr>
          <p:cNvGrpSpPr/>
          <p:nvPr/>
        </p:nvGrpSpPr>
        <p:grpSpPr>
          <a:xfrm>
            <a:off x="7320519" y="5400229"/>
            <a:ext cx="883104" cy="338555"/>
            <a:chOff x="6654284" y="5259238"/>
            <a:chExt cx="883104" cy="338555"/>
          </a:xfrm>
        </p:grpSpPr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8A3AAD1F-2758-F665-680B-57FE23E58D47}"/>
                </a:ext>
              </a:extLst>
            </p:cNvPr>
            <p:cNvSpPr/>
            <p:nvPr/>
          </p:nvSpPr>
          <p:spPr>
            <a:xfrm>
              <a:off x="6654284" y="5259238"/>
              <a:ext cx="883104" cy="338555"/>
            </a:xfrm>
            <a:prstGeom prst="ellipse">
              <a:avLst/>
            </a:prstGeom>
            <a:solidFill>
              <a:srgbClr val="AA72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Mental Functions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EC092D6-9423-F9C0-4523-3ABD36C4CFC8}"/>
                </a:ext>
              </a:extLst>
            </p:cNvPr>
            <p:cNvSpPr/>
            <p:nvPr/>
          </p:nvSpPr>
          <p:spPr>
            <a:xfrm>
              <a:off x="7198314" y="5532052"/>
              <a:ext cx="80892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620B43DC-E179-BE79-3519-839515775880}"/>
              </a:ext>
            </a:extLst>
          </p:cNvPr>
          <p:cNvSpPr txBox="1"/>
          <p:nvPr/>
        </p:nvSpPr>
        <p:spPr>
          <a:xfrm flipH="1">
            <a:off x="10131774" y="5239629"/>
            <a:ext cx="423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" dirty="0">
                <a:solidFill>
                  <a:prstClr val="black"/>
                </a:solidFill>
                <a:latin typeface="Calibri" panose="020F0502020204030204"/>
              </a:rPr>
              <a:t>Is_a &amp;</a:t>
            </a:r>
            <a:br>
              <a:rPr lang="en-US" sz="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en-US" sz="400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D7656AD-EF02-2DE4-B2B2-CDE6AADA7236}"/>
              </a:ext>
            </a:extLst>
          </p:cNvPr>
          <p:cNvCxnSpPr>
            <a:cxnSpLocks/>
            <a:stCxn id="313" idx="6"/>
            <a:endCxn id="311" idx="2"/>
          </p:cNvCxnSpPr>
          <p:nvPr/>
        </p:nvCxnSpPr>
        <p:spPr>
          <a:xfrm>
            <a:off x="8203623" y="5569507"/>
            <a:ext cx="604307" cy="499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A85A7DD9-C059-C8E6-1406-D7BB5340BCD6}"/>
              </a:ext>
            </a:extLst>
          </p:cNvPr>
          <p:cNvSpPr txBox="1"/>
          <p:nvPr/>
        </p:nvSpPr>
        <p:spPr>
          <a:xfrm flipH="1">
            <a:off x="8318560" y="5321554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07AF8A7-536D-0101-6190-3EE21C889987}"/>
              </a:ext>
            </a:extLst>
          </p:cNvPr>
          <p:cNvSpPr/>
          <p:nvPr/>
        </p:nvSpPr>
        <p:spPr>
          <a:xfrm>
            <a:off x="6093748" y="5139250"/>
            <a:ext cx="892854" cy="349372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Activity Limitations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5157D7BB-904A-B850-3329-493B073B32D0}"/>
              </a:ext>
            </a:extLst>
          </p:cNvPr>
          <p:cNvSpPr/>
          <p:nvPr/>
        </p:nvSpPr>
        <p:spPr>
          <a:xfrm>
            <a:off x="7197811" y="4828357"/>
            <a:ext cx="1182235" cy="337215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 dirty="0">
                <a:solidFill>
                  <a:schemeClr val="bg1"/>
                </a:solidFill>
                <a:latin typeface="Calibri" panose="020F0502020204030204"/>
              </a:rPr>
              <a:t>Impairments</a:t>
            </a:r>
            <a:endParaRPr kumimoji="0" lang="en-US" sz="8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EA3113-2B7F-44E1-BEB8-A716AA933E8B}"/>
              </a:ext>
            </a:extLst>
          </p:cNvPr>
          <p:cNvSpPr txBox="1"/>
          <p:nvPr/>
        </p:nvSpPr>
        <p:spPr>
          <a:xfrm rot="20311218">
            <a:off x="6613254" y="4775680"/>
            <a:ext cx="70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677222-98EE-A02A-CB9E-B5168054FB80}"/>
              </a:ext>
            </a:extLst>
          </p:cNvPr>
          <p:cNvCxnSpPr>
            <a:cxnSpLocks/>
            <a:stCxn id="227" idx="6"/>
            <a:endCxn id="226" idx="2"/>
          </p:cNvCxnSpPr>
          <p:nvPr/>
        </p:nvCxnSpPr>
        <p:spPr>
          <a:xfrm>
            <a:off x="3679963" y="1940325"/>
            <a:ext cx="477956" cy="366209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468706B-99CE-E83D-53E7-ACC0DE7D8A18}"/>
              </a:ext>
            </a:extLst>
          </p:cNvPr>
          <p:cNvSpPr txBox="1"/>
          <p:nvPr/>
        </p:nvSpPr>
        <p:spPr>
          <a:xfrm flipH="1">
            <a:off x="3596895" y="2107016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  <a:b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95BAE3-FF45-2271-3821-8330B1AB66A4}"/>
              </a:ext>
            </a:extLst>
          </p:cNvPr>
          <p:cNvCxnSpPr>
            <a:cxnSpLocks/>
            <a:stCxn id="228" idx="6"/>
            <a:endCxn id="226" idx="2"/>
          </p:cNvCxnSpPr>
          <p:nvPr/>
        </p:nvCxnSpPr>
        <p:spPr>
          <a:xfrm flipV="1">
            <a:off x="3679963" y="2306534"/>
            <a:ext cx="477956" cy="33605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D2ED1E-3881-D17F-1099-4AA78BA23ED6}"/>
              </a:ext>
            </a:extLst>
          </p:cNvPr>
          <p:cNvSpPr txBox="1"/>
          <p:nvPr/>
        </p:nvSpPr>
        <p:spPr>
          <a:xfrm flipH="1">
            <a:off x="3688171" y="5582003"/>
            <a:ext cx="112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3B8FA-3999-F0A9-2F87-A38FE545E2C3}"/>
              </a:ext>
            </a:extLst>
          </p:cNvPr>
          <p:cNvSpPr txBox="1"/>
          <p:nvPr/>
        </p:nvSpPr>
        <p:spPr>
          <a:xfrm flipH="1">
            <a:off x="10260951" y="560852"/>
            <a:ext cx="42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56E762-3A7C-5983-D856-447639985494}"/>
              </a:ext>
            </a:extLst>
          </p:cNvPr>
          <p:cNvSpPr txBox="1"/>
          <p:nvPr/>
        </p:nvSpPr>
        <p:spPr>
          <a:xfrm rot="19194821">
            <a:off x="9592844" y="5140038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err="1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nfluence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05EF1-1F91-0CF3-D09B-0B984EF22A53}"/>
              </a:ext>
            </a:extLst>
          </p:cNvPr>
          <p:cNvCxnSpPr>
            <a:cxnSpLocks/>
            <a:stCxn id="287" idx="5"/>
            <a:endCxn id="285" idx="0"/>
          </p:cNvCxnSpPr>
          <p:nvPr/>
        </p:nvCxnSpPr>
        <p:spPr>
          <a:xfrm>
            <a:off x="10075844" y="658674"/>
            <a:ext cx="407473" cy="276501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EB2DD7-9B7F-E94D-6880-D153FAD376FB}"/>
              </a:ext>
            </a:extLst>
          </p:cNvPr>
          <p:cNvCxnSpPr>
            <a:cxnSpLocks/>
            <a:stCxn id="286" idx="3"/>
            <a:endCxn id="285" idx="0"/>
          </p:cNvCxnSpPr>
          <p:nvPr/>
        </p:nvCxnSpPr>
        <p:spPr>
          <a:xfrm flipH="1">
            <a:off x="10483317" y="675039"/>
            <a:ext cx="405235" cy="26013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287B9A-87D4-6DA4-7B02-E27839DC142E}"/>
              </a:ext>
            </a:extLst>
          </p:cNvPr>
          <p:cNvSpPr txBox="1"/>
          <p:nvPr/>
        </p:nvSpPr>
        <p:spPr>
          <a:xfrm flipH="1">
            <a:off x="10998796" y="2173049"/>
            <a:ext cx="424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s_a &amp;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FDD475-7E70-990A-FF1A-856C8D12C01F}"/>
              </a:ext>
            </a:extLst>
          </p:cNvPr>
          <p:cNvCxnSpPr>
            <a:cxnSpLocks/>
            <a:stCxn id="282" idx="1"/>
            <a:endCxn id="281" idx="5"/>
          </p:cNvCxnSpPr>
          <p:nvPr/>
        </p:nvCxnSpPr>
        <p:spPr>
          <a:xfrm flipH="1" flipV="1">
            <a:off x="11012872" y="2312038"/>
            <a:ext cx="65038" cy="31420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365867-9188-633B-97D7-F94444C02D1D}"/>
              </a:ext>
            </a:extLst>
          </p:cNvPr>
          <p:cNvCxnSpPr>
            <a:cxnSpLocks/>
            <a:stCxn id="283" idx="2"/>
            <a:endCxn id="281" idx="5"/>
          </p:cNvCxnSpPr>
          <p:nvPr/>
        </p:nvCxnSpPr>
        <p:spPr>
          <a:xfrm flipH="1">
            <a:off x="11012872" y="2096734"/>
            <a:ext cx="189045" cy="21530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643D9E-2772-46A6-4807-EA7B50243EDB}"/>
              </a:ext>
            </a:extLst>
          </p:cNvPr>
          <p:cNvCxnSpPr>
            <a:cxnSpLocks/>
            <a:stCxn id="12" idx="1"/>
            <a:endCxn id="2" idx="0"/>
          </p:cNvCxnSpPr>
          <p:nvPr/>
        </p:nvCxnSpPr>
        <p:spPr>
          <a:xfrm flipH="1">
            <a:off x="6540175" y="4957161"/>
            <a:ext cx="657637" cy="182089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F8A6143-9A14-DDCB-F592-49D2A08EE5F3}"/>
              </a:ext>
            </a:extLst>
          </p:cNvPr>
          <p:cNvCxnSpPr>
            <a:cxnSpLocks/>
            <a:stCxn id="2" idx="1"/>
            <a:endCxn id="68" idx="3"/>
          </p:cNvCxnSpPr>
          <p:nvPr/>
        </p:nvCxnSpPr>
        <p:spPr>
          <a:xfrm flipH="1">
            <a:off x="5415628" y="5272698"/>
            <a:ext cx="678121" cy="315240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3BD0EA-E994-DD3D-3D7A-FEC5EE846439}"/>
              </a:ext>
            </a:extLst>
          </p:cNvPr>
          <p:cNvCxnSpPr>
            <a:cxnSpLocks/>
            <a:stCxn id="312" idx="2"/>
            <a:endCxn id="12" idx="5"/>
          </p:cNvCxnSpPr>
          <p:nvPr/>
        </p:nvCxnSpPr>
        <p:spPr>
          <a:xfrm flipH="1" flipV="1">
            <a:off x="8380045" y="4957161"/>
            <a:ext cx="1696467" cy="78724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7947C8-59A0-23BF-CA02-1C1F677767A8}"/>
              </a:ext>
            </a:extLst>
          </p:cNvPr>
          <p:cNvCxnSpPr>
            <a:cxnSpLocks/>
            <a:stCxn id="311" idx="1"/>
            <a:endCxn id="12" idx="5"/>
          </p:cNvCxnSpPr>
          <p:nvPr/>
        </p:nvCxnSpPr>
        <p:spPr>
          <a:xfrm flipH="1" flipV="1">
            <a:off x="8380045" y="4957161"/>
            <a:ext cx="552990" cy="475081"/>
          </a:xfrm>
          <a:prstGeom prst="straightConnector1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134A8625-26C8-B5C2-9410-952DDACDEC33}"/>
              </a:ext>
            </a:extLst>
          </p:cNvPr>
          <p:cNvSpPr txBox="1"/>
          <p:nvPr/>
        </p:nvSpPr>
        <p:spPr>
          <a:xfrm>
            <a:off x="8392854" y="4794731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nfluence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F587ADC2-BC37-11F2-D180-156DAD549395}"/>
              </a:ext>
            </a:extLst>
          </p:cNvPr>
          <p:cNvSpPr txBox="1"/>
          <p:nvPr/>
        </p:nvSpPr>
        <p:spPr>
          <a:xfrm>
            <a:off x="7920640" y="5876473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307D9ED3-6612-8068-C57A-D871F0DF6B4C}"/>
              </a:ext>
            </a:extLst>
          </p:cNvPr>
          <p:cNvSpPr/>
          <p:nvPr/>
        </p:nvSpPr>
        <p:spPr>
          <a:xfrm>
            <a:off x="9470665" y="4730045"/>
            <a:ext cx="66349" cy="96604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64961CD8-8CA8-D071-0268-27FD5E296974}"/>
              </a:ext>
            </a:extLst>
          </p:cNvPr>
          <p:cNvGrpSpPr/>
          <p:nvPr/>
        </p:nvGrpSpPr>
        <p:grpSpPr>
          <a:xfrm>
            <a:off x="9537014" y="4778347"/>
            <a:ext cx="1484745" cy="1365785"/>
            <a:chOff x="9537014" y="4778347"/>
            <a:chExt cx="1484745" cy="1365785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F756DA1-9657-E9A7-A29C-327091F822E9}"/>
                </a:ext>
              </a:extLst>
            </p:cNvPr>
            <p:cNvSpPr txBox="1"/>
            <p:nvPr/>
          </p:nvSpPr>
          <p:spPr>
            <a:xfrm rot="16200000" flipH="1">
              <a:off x="10642064" y="5764438"/>
              <a:ext cx="5747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" dirty="0">
                  <a:solidFill>
                    <a:prstClr val="black"/>
                  </a:solidFill>
                  <a:latin typeface="Calibri" panose="020F0502020204030204"/>
                </a:rPr>
                <a:t>integrates</a:t>
              </a: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84" name="Connector: Elbow 483">
              <a:extLst>
                <a:ext uri="{FF2B5EF4-FFF2-40B4-BE49-F238E27FC236}">
                  <a16:creationId xmlns:a16="http://schemas.microsoft.com/office/drawing/2014/main" id="{94EE6714-83A6-A583-56D2-1913674A83B0}"/>
                </a:ext>
              </a:extLst>
            </p:cNvPr>
            <p:cNvCxnSpPr>
              <a:cxnSpLocks/>
              <a:stCxn id="317" idx="6"/>
              <a:endCxn id="479" idx="3"/>
            </p:cNvCxnSpPr>
            <p:nvPr/>
          </p:nvCxnSpPr>
          <p:spPr>
            <a:xfrm flipH="1" flipV="1">
              <a:off x="9537014" y="4778347"/>
              <a:ext cx="1235424" cy="1350268"/>
            </a:xfrm>
            <a:prstGeom prst="bentConnector3">
              <a:avLst>
                <a:gd name="adj1" fmla="val -18504"/>
              </a:avLst>
            </a:prstGeom>
            <a:ln w="19050">
              <a:solidFill>
                <a:srgbClr val="7030A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FCB79E-02C5-6007-CD3A-0ADFE800617A}"/>
              </a:ext>
            </a:extLst>
          </p:cNvPr>
          <p:cNvSpPr txBox="1"/>
          <p:nvPr/>
        </p:nvSpPr>
        <p:spPr>
          <a:xfrm>
            <a:off x="5032575" y="5868871"/>
            <a:ext cx="5925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describes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55E99-9EB2-D07B-1F75-B8CAA132E048}"/>
              </a:ext>
            </a:extLst>
          </p:cNvPr>
          <p:cNvSpPr txBox="1"/>
          <p:nvPr/>
        </p:nvSpPr>
        <p:spPr>
          <a:xfrm>
            <a:off x="5247723" y="6027195"/>
            <a:ext cx="5925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assesses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29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4E05CE48-929B-4C4E-EC2D-FF662FCC8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5" y="-12034"/>
            <a:ext cx="3452594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A3AADDF-C4D7-B486-4684-601ACA728C3F}"/>
              </a:ext>
            </a:extLst>
          </p:cNvPr>
          <p:cNvSpPr/>
          <p:nvPr/>
        </p:nvSpPr>
        <p:spPr>
          <a:xfrm>
            <a:off x="123247" y="12035"/>
            <a:ext cx="3452594" cy="68339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7DD0F-A9D8-4CA0-EF74-70791752C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676" y="336383"/>
            <a:ext cx="5677277" cy="1325563"/>
          </a:xfrm>
        </p:spPr>
        <p:txBody>
          <a:bodyPr/>
          <a:lstStyle/>
          <a:p>
            <a:pPr algn="r"/>
            <a:r>
              <a:rPr lang="en-US" dirty="0"/>
              <a:t>MF Ontology Mappings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126C27-6A0E-27F9-4FA8-D6DEDBEC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760" y="1864894"/>
            <a:ext cx="6876223" cy="3928307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8FFD5F4-FEA0-20E9-908D-7DBD69EE216F}"/>
              </a:ext>
            </a:extLst>
          </p:cNvPr>
          <p:cNvCxnSpPr>
            <a:cxnSpLocks/>
          </p:cNvCxnSpPr>
          <p:nvPr/>
        </p:nvCxnSpPr>
        <p:spPr>
          <a:xfrm rot="10800000">
            <a:off x="2254315" y="4250833"/>
            <a:ext cx="7854649" cy="722877"/>
          </a:xfrm>
          <a:prstGeom prst="bentConnector3">
            <a:avLst>
              <a:gd name="adj1" fmla="val 1635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47EB434-C6DD-B5B3-3B27-AB7C150C83B9}"/>
              </a:ext>
            </a:extLst>
          </p:cNvPr>
          <p:cNvCxnSpPr>
            <a:cxnSpLocks/>
          </p:cNvCxnSpPr>
          <p:nvPr/>
        </p:nvCxnSpPr>
        <p:spPr>
          <a:xfrm rot="10800000">
            <a:off x="2021345" y="1911927"/>
            <a:ext cx="6856649" cy="2442933"/>
          </a:xfrm>
          <a:prstGeom prst="bentConnector3">
            <a:avLst>
              <a:gd name="adj1" fmla="val 172"/>
            </a:avLst>
          </a:prstGeom>
          <a:ln w="38100">
            <a:solidFill>
              <a:srgbClr val="AA72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56BF55F-D39C-B69D-EC2B-3B5BC20720ED}"/>
              </a:ext>
            </a:extLst>
          </p:cNvPr>
          <p:cNvCxnSpPr>
            <a:cxnSpLocks/>
          </p:cNvCxnSpPr>
          <p:nvPr/>
        </p:nvCxnSpPr>
        <p:spPr>
          <a:xfrm rot="10800000">
            <a:off x="2021346" y="4399987"/>
            <a:ext cx="5019447" cy="64364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AD4D6FA-CABB-5ED6-E4E3-A4D48DB5F66F}"/>
              </a:ext>
            </a:extLst>
          </p:cNvPr>
          <p:cNvSpPr/>
          <p:nvPr/>
        </p:nvSpPr>
        <p:spPr>
          <a:xfrm>
            <a:off x="27323" y="3804863"/>
            <a:ext cx="2017664" cy="29700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8EA461F-ABEE-A7B6-8B39-44DBB14381B3}"/>
              </a:ext>
            </a:extLst>
          </p:cNvPr>
          <p:cNvSpPr/>
          <p:nvPr/>
        </p:nvSpPr>
        <p:spPr>
          <a:xfrm>
            <a:off x="9650027" y="2335794"/>
            <a:ext cx="851993" cy="1127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3E97D6-BCCB-30C7-16DD-E766F4285312}"/>
              </a:ext>
            </a:extLst>
          </p:cNvPr>
          <p:cNvSpPr/>
          <p:nvPr/>
        </p:nvSpPr>
        <p:spPr>
          <a:xfrm>
            <a:off x="453932" y="876266"/>
            <a:ext cx="2633300" cy="2679262"/>
          </a:xfrm>
          <a:prstGeom prst="rect">
            <a:avLst/>
          </a:prstGeom>
          <a:noFill/>
          <a:ln w="28575">
            <a:solidFill>
              <a:srgbClr val="AA72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9D6CD1F-E6FD-CD10-A82E-D4732027F60D}"/>
              </a:ext>
            </a:extLst>
          </p:cNvPr>
          <p:cNvSpPr/>
          <p:nvPr/>
        </p:nvSpPr>
        <p:spPr>
          <a:xfrm>
            <a:off x="8583191" y="3842355"/>
            <a:ext cx="3485562" cy="1977950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9C61B59-28E7-97BB-0C72-7D08800ECE20}"/>
              </a:ext>
            </a:extLst>
          </p:cNvPr>
          <p:cNvSpPr/>
          <p:nvPr/>
        </p:nvSpPr>
        <p:spPr>
          <a:xfrm>
            <a:off x="5783106" y="3957263"/>
            <a:ext cx="2538402" cy="1581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B4E7201-C07A-C535-6521-4153749B9CB3}"/>
              </a:ext>
            </a:extLst>
          </p:cNvPr>
          <p:cNvSpPr/>
          <p:nvPr/>
        </p:nvSpPr>
        <p:spPr>
          <a:xfrm>
            <a:off x="6430392" y="2865582"/>
            <a:ext cx="3219635" cy="5980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F3D1C003-7051-6196-EE42-786A57976CD9}"/>
              </a:ext>
            </a:extLst>
          </p:cNvPr>
          <p:cNvCxnSpPr>
            <a:cxnSpLocks/>
            <a:stCxn id="97" idx="2"/>
            <a:endCxn id="95" idx="2"/>
          </p:cNvCxnSpPr>
          <p:nvPr/>
        </p:nvCxnSpPr>
        <p:spPr>
          <a:xfrm rot="10800000" flipH="1">
            <a:off x="67665" y="3463584"/>
            <a:ext cx="865673" cy="609104"/>
          </a:xfrm>
          <a:prstGeom prst="bentConnector3">
            <a:avLst>
              <a:gd name="adj1" fmla="val -264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BECB978-F23D-1674-8D64-B1ECB542BE23}"/>
              </a:ext>
            </a:extLst>
          </p:cNvPr>
          <p:cNvSpPr/>
          <p:nvPr/>
        </p:nvSpPr>
        <p:spPr>
          <a:xfrm>
            <a:off x="933339" y="3423306"/>
            <a:ext cx="68361" cy="805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058018CC-A05D-811C-4919-98FF0DF32C65}"/>
              </a:ext>
            </a:extLst>
          </p:cNvPr>
          <p:cNvSpPr/>
          <p:nvPr/>
        </p:nvSpPr>
        <p:spPr>
          <a:xfrm>
            <a:off x="67666" y="3987433"/>
            <a:ext cx="656876" cy="1705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Move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C3F5EBC-643A-7AE4-C2CA-6D940ED65A39}"/>
              </a:ext>
            </a:extLst>
          </p:cNvPr>
          <p:cNvCxnSpPr>
            <a:cxnSpLocks/>
          </p:cNvCxnSpPr>
          <p:nvPr/>
        </p:nvCxnSpPr>
        <p:spPr>
          <a:xfrm rot="10800000">
            <a:off x="3267076" y="3905008"/>
            <a:ext cx="6176183" cy="192527"/>
          </a:xfrm>
          <a:prstGeom prst="bentConnector3">
            <a:avLst>
              <a:gd name="adj1" fmla="val 341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F848ED6-084C-E9E4-3F13-59CAB34B6BFA}"/>
              </a:ext>
            </a:extLst>
          </p:cNvPr>
          <p:cNvCxnSpPr>
            <a:cxnSpLocks/>
          </p:cNvCxnSpPr>
          <p:nvPr/>
        </p:nvCxnSpPr>
        <p:spPr>
          <a:xfrm rot="10800000">
            <a:off x="1941205" y="4568612"/>
            <a:ext cx="7393989" cy="520145"/>
          </a:xfrm>
          <a:prstGeom prst="bentConnector3">
            <a:avLst>
              <a:gd name="adj1" fmla="val 3119"/>
            </a:avLst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0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8f24ce9-3fee-408f-adaa-6c70c8fcad88">
      <Terms xmlns="http://schemas.microsoft.com/office/infopath/2007/PartnerControls"/>
    </lcf76f155ced4ddcb4097134ff3c332f>
    <TaxCatchAll xmlns="0c85289e-a0a4-4193-8a36-83840327cc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853FBA342F1439B1E03C364E3AF64" ma:contentTypeVersion="18" ma:contentTypeDescription="Create a new document." ma:contentTypeScope="" ma:versionID="b473cb13b29a9ff7b19694f6b2f73718">
  <xsd:schema xmlns:xsd="http://www.w3.org/2001/XMLSchema" xmlns:xs="http://www.w3.org/2001/XMLSchema" xmlns:p="http://schemas.microsoft.com/office/2006/metadata/properties" xmlns:ns2="48f24ce9-3fee-408f-adaa-6c70c8fcad88" xmlns:ns3="0c85289e-a0a4-4193-8a36-83840327cccf" targetNamespace="http://schemas.microsoft.com/office/2006/metadata/properties" ma:root="true" ma:fieldsID="6fe4fbd77109f000862c0d72bea26d08" ns2:_="" ns3:_="">
    <xsd:import namespace="48f24ce9-3fee-408f-adaa-6c70c8fcad88"/>
    <xsd:import namespace="0c85289e-a0a4-4193-8a36-83840327c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24ce9-3fee-408f-adaa-6c70c8fca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ce9f98e-9ad5-43de-b59a-72d7e946aa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5289e-a0a4-4193-8a36-83840327c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89a0ab4-6ae7-4309-92fa-9a7557b0991c}" ma:internalName="TaxCatchAll" ma:showField="CatchAllData" ma:web="0c85289e-a0a4-4193-8a36-83840327cc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CB0804-9082-4C7E-8C9D-657B068A66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5567AC-8E79-4DE1-9890-5D7B4D6EF902}">
  <ds:schemaRefs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  <ds:schemaRef ds:uri="0c85289e-a0a4-4193-8a36-83840327cccf"/>
    <ds:schemaRef ds:uri="48f24ce9-3fee-408f-adaa-6c70c8fcad88"/>
  </ds:schemaRefs>
</ds:datastoreItem>
</file>

<file path=customXml/itemProps3.xml><?xml version="1.0" encoding="utf-8"?>
<ds:datastoreItem xmlns:ds="http://schemas.openxmlformats.org/officeDocument/2006/customXml" ds:itemID="{A19F7D19-8AD2-4541-944A-9AE4FC51310B}">
  <ds:schemaRefs>
    <ds:schemaRef ds:uri="0c85289e-a0a4-4193-8a36-83840327cccf"/>
    <ds:schemaRef ds:uri="48f24ce9-3fee-408f-adaa-6c70c8fcad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14b77578-9773-42d5-8507-251ca2dc2b06}" enabled="0" method="" siteId="{14b77578-9773-42d5-8507-251ca2dc2b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20480</TotalTime>
  <Words>678</Words>
  <Application>Microsoft Office PowerPoint</Application>
  <PresentationFormat>Widescreen</PresentationFormat>
  <Paragraphs>267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Ecological Mental Functioning Ontology (EMFO)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MF Ontology Mappings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Divita, Guy (NIH/CC/RMD) [C]</dc:creator>
  <cp:lastModifiedBy>Divita, Guy (NIH/CC/RMD) [C]</cp:lastModifiedBy>
  <cp:revision>9</cp:revision>
  <dcterms:created xsi:type="dcterms:W3CDTF">2023-12-12T13:42:58Z</dcterms:created>
  <dcterms:modified xsi:type="dcterms:W3CDTF">2024-09-26T22:08:59Z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0x010100DC0853FBA342F1439B1E03C364E3AF64</vt:lpwstr>
  </property>
</Properties>
</file>