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316" r:id="rId4"/>
    <p:sldId id="3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2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DE9020-4580-404E-AC3A-FF3A7F7DDB43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8654E-B098-4F57-B899-D3AF5C96C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40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85224E-D816-43A5-97CB-8D46ACCA4A4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8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79F8-7762-4891-E259-F3C14685B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BE766-2B84-508F-D372-C4D607ED2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3D8A8-FEC7-2AA9-4FE3-D75DBB568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6D29-3DFE-48F1-93A0-D59245C0923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FC5EC-BFFA-C3D2-F95B-2B8775618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30A14-F601-A5B8-EFF7-D7810531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DB2-C0A5-459A-9DD8-34CECEF0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E920-D50B-02AC-DB42-325C187EA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9FF0B7-E83A-CFC2-735E-11FA753E3B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8922-5ADA-E2B3-39AC-59CDC8C3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6D29-3DFE-48F1-93A0-D59245C0923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EE98E-2AB6-7EC6-AE75-F113871BC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0FA26-F125-B76E-F335-D9A6FD4C4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DB2-C0A5-459A-9DD8-34CECEF0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99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909427-431D-B113-5969-8C9838F88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BD2381-4EB3-E8FA-8A27-1597E320F4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4A3A7-A3E4-171C-D309-764B76379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6D29-3DFE-48F1-93A0-D59245C0923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041A1-2C22-6B69-E0F8-BE9553FAB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D76CE-3DFF-4385-9A47-E1BFF021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DB2-C0A5-459A-9DD8-34CECEF0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91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4AC06-7DF9-D1A7-E18D-B3B247D44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FBAE-87DC-4509-9F5F-3FF81AB56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F755-AE0A-CB11-2FDB-B763F1E9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6D29-3DFE-48F1-93A0-D59245C0923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6A654-59B8-FC87-3EAB-A29929F1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3DA06-A86A-8E7A-95C7-5340434E1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DB2-C0A5-459A-9DD8-34CECEF0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93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0E8E4-2AD6-CF93-AF60-ECE96B80A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1C8A3F-54DC-F075-262C-FD0B78594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8291C-3067-E647-C796-F1B03B27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6D29-3DFE-48F1-93A0-D59245C0923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ACA1F-4FA7-05D5-E892-28A75986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A21E5-37D5-8073-4634-771689C8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DB2-C0A5-459A-9DD8-34CECEF0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7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8CA93-6FE9-86D4-6911-CD3A5B27D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2FF34-98C9-4DB3-7D1E-8A6FAAE57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FE8B-3AA9-5D69-05E2-86CB2A94D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637C10-E094-C0BF-69A2-B5FC72AB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6D29-3DFE-48F1-93A0-D59245C0923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34A16-E780-1B91-486E-F232947DB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9E9E8-0B6A-D88D-93D4-75F2512A5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DB2-C0A5-459A-9DD8-34CECEF0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24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25BCB-2724-54E9-FF1C-F120919D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E3A8B3-4DEA-B084-BC6A-586689F10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4B710-409D-D918-7840-1277C3123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E60C3D-2301-F9A1-B1B7-5632543CF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08188-E2C6-6028-E92A-CCB3B9926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41941-F7FC-D8D9-5F8B-AC26BF28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6D29-3DFE-48F1-93A0-D59245C0923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089154-AC49-CE8A-C7AE-8FB68B29C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DDAC6B-EAE0-763B-EE8E-E2CB02732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DB2-C0A5-459A-9DD8-34CECEF0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2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47425-9D73-1447-0D3D-A4C745BF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097648-9C4E-B8FE-7084-B7E167735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6D29-3DFE-48F1-93A0-D59245C0923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3863E-C32A-B6BF-65A8-5C74A8359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EC396D-474C-1E7F-9CC9-C6ED3593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DB2-C0A5-459A-9DD8-34CECEF0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2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B954A4-7C41-22C8-6444-46AF32ECE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6D29-3DFE-48F1-93A0-D59245C0923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EE071-CC02-6F70-B937-228A9F93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9F914C-E5AB-7CF2-C37F-CDF77908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DB2-C0A5-459A-9DD8-34CECEF0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06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8F9CB-733D-2C72-B765-121570134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C36DB-3349-D9B0-B726-6D4EF6CBE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9628B-3080-54DC-E73A-5B9B4428F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1271C-F46D-B453-3B98-533E4D5CD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6D29-3DFE-48F1-93A0-D59245C0923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1A05E1-586C-228E-51EB-D45DAFB9F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CC414-B4A5-0C13-4437-DB9BFF92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DB2-C0A5-459A-9DD8-34CECEF0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71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E68A-708E-760A-A6DB-943B7758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FCF96D-6257-9D8A-E7AE-72ED25CD78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0709F-BC91-7338-09D4-6D374A650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16396-E7F1-9F21-92D9-8A4771465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46D29-3DFE-48F1-93A0-D59245C0923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BE6658-E27D-6118-45B9-4183F4E28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413C9-899C-6765-B000-F67CA882C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633DB2-C0A5-459A-9DD8-34CECEF0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87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59E423-2A7A-8A82-1148-A77ACF68E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9699A-15FE-BF5D-3EE3-2ACB4530B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6979B-E7F8-E9FE-C09E-78D696904E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46D29-3DFE-48F1-93A0-D59245C09234}" type="datetimeFigureOut">
              <a:rPr lang="en-US" smtClean="0"/>
              <a:t>7/29/2022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73CB-50FA-FC33-58C3-414A017750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A64F-D716-3A4F-60AF-65942A454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3DB2-C0A5-459A-9DD8-34CECEF01F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09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5C7B-3FF8-5896-7707-1369E4E0B9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12A3A-4F60-DBCD-5DC3-2D36BDD42A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4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CFD17-2E2C-ACB7-2120-204555A0E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794B-7F37-3DEF-3F8D-16476B8E8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406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 Workbench</a:t>
            </a:r>
          </a:p>
        </p:txBody>
      </p:sp>
      <p:sp>
        <p:nvSpPr>
          <p:cNvPr id="48" name="Hexagon 47">
            <a:extLst>
              <a:ext uri="{FF2B5EF4-FFF2-40B4-BE49-F238E27FC236}">
                <a16:creationId xmlns:a16="http://schemas.microsoft.com/office/drawing/2014/main" id="{3CCD6CBE-1F15-30A3-4A41-16CE0C3405DF}"/>
              </a:ext>
            </a:extLst>
          </p:cNvPr>
          <p:cNvSpPr/>
          <p:nvPr/>
        </p:nvSpPr>
        <p:spPr>
          <a:xfrm>
            <a:off x="452845" y="526775"/>
            <a:ext cx="11036789" cy="5874026"/>
          </a:xfrm>
          <a:prstGeom prst="hexag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7DFCE3-9DB2-70B0-B185-CCFFCCE8CCB2}"/>
              </a:ext>
            </a:extLst>
          </p:cNvPr>
          <p:cNvGrpSpPr/>
          <p:nvPr/>
        </p:nvGrpSpPr>
        <p:grpSpPr>
          <a:xfrm>
            <a:off x="3269213" y="1647398"/>
            <a:ext cx="2082021" cy="1802674"/>
            <a:chOff x="8842892" y="4370025"/>
            <a:chExt cx="2082021" cy="1802674"/>
          </a:xfrm>
        </p:grpSpPr>
        <p:sp>
          <p:nvSpPr>
            <p:cNvPr id="10" name="Hexagon 9">
              <a:extLst>
                <a:ext uri="{FF2B5EF4-FFF2-40B4-BE49-F238E27FC236}">
                  <a16:creationId xmlns:a16="http://schemas.microsoft.com/office/drawing/2014/main" id="{8F904A5C-D567-2D7D-570D-6218BC24EC74}"/>
                </a:ext>
              </a:extLst>
            </p:cNvPr>
            <p:cNvSpPr/>
            <p:nvPr/>
          </p:nvSpPr>
          <p:spPr>
            <a:xfrm>
              <a:off x="8842892" y="4370025"/>
              <a:ext cx="2082021" cy="180267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>
              <a:extLst>
                <a:ext uri="{FF2B5EF4-FFF2-40B4-BE49-F238E27FC236}">
                  <a16:creationId xmlns:a16="http://schemas.microsoft.com/office/drawing/2014/main" id="{AC25AF2F-8CBD-06ED-4353-A5C7B3947EE5}"/>
                </a:ext>
              </a:extLst>
            </p:cNvPr>
            <p:cNvSpPr/>
            <p:nvPr/>
          </p:nvSpPr>
          <p:spPr>
            <a:xfrm>
              <a:off x="8842892" y="4370025"/>
              <a:ext cx="2082021" cy="1785101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FF76A97-91E4-86F9-ECF3-66603F1331D5}"/>
                </a:ext>
              </a:extLst>
            </p:cNvPr>
            <p:cNvSpPr/>
            <p:nvPr/>
          </p:nvSpPr>
          <p:spPr>
            <a:xfrm>
              <a:off x="9158796" y="5460991"/>
              <a:ext cx="1450212" cy="4409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Annotator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AC861F-69D8-C829-D114-F44CD53E2107}"/>
              </a:ext>
            </a:extLst>
          </p:cNvPr>
          <p:cNvGrpSpPr/>
          <p:nvPr/>
        </p:nvGrpSpPr>
        <p:grpSpPr>
          <a:xfrm>
            <a:off x="4908942" y="660348"/>
            <a:ext cx="2082021" cy="1866900"/>
            <a:chOff x="10334026" y="906517"/>
            <a:chExt cx="2082021" cy="180388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7134373F-9810-79E6-076B-02C260EE5A90}"/>
                </a:ext>
              </a:extLst>
            </p:cNvPr>
            <p:cNvGrpSpPr/>
            <p:nvPr/>
          </p:nvGrpSpPr>
          <p:grpSpPr>
            <a:xfrm>
              <a:off x="10334026" y="907729"/>
              <a:ext cx="2082021" cy="1802674"/>
              <a:chOff x="6268626" y="1644384"/>
              <a:chExt cx="1875391" cy="1637665"/>
            </a:xfrm>
          </p:grpSpPr>
          <p:sp>
            <p:nvSpPr>
              <p:cNvPr id="56" name="Hexagon 55">
                <a:extLst>
                  <a:ext uri="{FF2B5EF4-FFF2-40B4-BE49-F238E27FC236}">
                    <a16:creationId xmlns:a16="http://schemas.microsoft.com/office/drawing/2014/main" id="{855C4ECC-4604-2352-269C-8DCCDEA0CE35}"/>
                  </a:ext>
                </a:extLst>
              </p:cNvPr>
              <p:cNvSpPr/>
              <p:nvPr/>
            </p:nvSpPr>
            <p:spPr>
              <a:xfrm>
                <a:off x="6268626" y="1644384"/>
                <a:ext cx="1875391" cy="1637665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: Rounded Corners 57">
                <a:extLst>
                  <a:ext uri="{FF2B5EF4-FFF2-40B4-BE49-F238E27FC236}">
                    <a16:creationId xmlns:a16="http://schemas.microsoft.com/office/drawing/2014/main" id="{093CC493-C380-A4E5-983E-BBA219E203AD}"/>
                  </a:ext>
                </a:extLst>
              </p:cNvPr>
              <p:cNvSpPr/>
              <p:nvPr/>
            </p:nvSpPr>
            <p:spPr>
              <a:xfrm>
                <a:off x="6562131" y="2617430"/>
                <a:ext cx="1306286" cy="40059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Type Descriptors</a:t>
                </a:r>
              </a:p>
            </p:txBody>
          </p:sp>
        </p:grp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2B6BA41-48DC-E0C9-93BD-05AC54FED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772" b="98371" l="5272" r="94218">
                          <a14:foregroundMark x1="13628" y1="68533" x2="19048" y2="73290"/>
                          <a14:foregroundMark x1="12837" y1="67838" x2="13604" y2="68512"/>
                          <a14:foregroundMark x1="10884" y1="66124" x2="12444" y2="67493"/>
                          <a14:foregroundMark x1="19048" y1="73290" x2="12075" y2="87622"/>
                          <a14:foregroundMark x1="12075" y1="87622" x2="10418" y2="67424"/>
                          <a14:foregroundMark x1="4167" y1="69229" x2="6293" y2="96091"/>
                          <a14:foregroundMark x1="6293" y1="96091" x2="21384" y2="97276"/>
                          <a14:foregroundMark x1="27518" y1="93795" x2="29932" y2="73941"/>
                          <a14:foregroundMark x1="29932" y1="73941" x2="22230" y2="67811"/>
                          <a14:foregroundMark x1="45390" y1="63479" x2="64286" y2="67427"/>
                          <a14:foregroundMark x1="64286" y1="67427" x2="64286" y2="89902"/>
                          <a14:foregroundMark x1="64286" y1="89902" x2="54422" y2="97394"/>
                          <a14:foregroundMark x1="54422" y1="97394" x2="42687" y2="97394"/>
                          <a14:foregroundMark x1="35792" y1="85760" x2="35544" y2="85342"/>
                          <a14:foregroundMark x1="36901" y1="87632" x2="36243" y2="86522"/>
                          <a14:foregroundMark x1="42687" y1="97394" x2="37195" y2="88128"/>
                          <a14:foregroundMark x1="36157" y1="77477" x2="36949" y2="67310"/>
                          <a14:foregroundMark x1="35544" y1="85342" x2="35601" y2="84613"/>
                          <a14:foregroundMark x1="73197" y1="63063" x2="73689" y2="63044"/>
                          <a14:foregroundMark x1="69898" y1="63192" x2="70145" y2="63182"/>
                          <a14:foregroundMark x1="89303" y1="64677" x2="95748" y2="69707"/>
                          <a14:foregroundMark x1="87589" y1="63340" x2="87682" y2="63412"/>
                          <a14:foregroundMark x1="95748" y1="69707" x2="94455" y2="93928"/>
                          <a14:foregroundMark x1="91508" y1="97624" x2="71769" y2="92182"/>
                          <a14:foregroundMark x1="71769" y1="92182" x2="68878" y2="73941"/>
                          <a14:foregroundMark x1="68878" y1="73941" x2="69196" y2="67543"/>
                          <a14:backgroundMark x1="12075" y1="61889" x2="12075" y2="61889"/>
                          <a14:backgroundMark x1="11905" y1="62215" x2="11905" y2="62215"/>
                          <a14:backgroundMark x1="11905" y1="62215" x2="11905" y2="62215"/>
                          <a14:backgroundMark x1="11905" y1="62215" x2="11905" y2="62215"/>
                          <a14:backgroundMark x1="11905" y1="62215" x2="11735" y2="64821"/>
                          <a14:backgroundMark x1="20918" y1="98697" x2="28741" y2="98371"/>
                          <a14:backgroundMark x1="35374" y1="85342" x2="35374" y2="79479"/>
                          <a14:backgroundMark x1="36395" y1="84691" x2="35884" y2="75896"/>
                          <a14:backgroundMark x1="35884" y1="86319" x2="35884" y2="84365"/>
                          <a14:backgroundMark x1="70238" y1="62866" x2="73639" y2="61564"/>
                          <a14:backgroundMark x1="79252" y1="60912" x2="79252" y2="60912"/>
                          <a14:backgroundMark x1="73639" y1="63192" x2="84184" y2="63518"/>
                          <a14:backgroundMark x1="84184" y1="63518" x2="87925" y2="62215"/>
                          <a14:backgroundMark x1="87755" y1="63192" x2="89796" y2="63192"/>
                          <a14:backgroundMark x1="91156" y1="98697" x2="98639" y2="98371"/>
                          <a14:backgroundMark x1="15136" y1="63844" x2="23639" y2="63518"/>
                          <a14:backgroundMark x1="13776" y1="63192" x2="18197" y2="62215"/>
                          <a14:backgroundMark x1="2891" y1="64821" x2="11565" y2="63844"/>
                          <a14:backgroundMark x1="11565" y1="63844" x2="11565" y2="63844"/>
                          <a14:backgroundMark x1="35714" y1="62866" x2="45578" y2="61889"/>
                          <a14:backgroundMark x1="45578" y1="61889" x2="45918" y2="61889"/>
                          <a14:backgroundMark x1="35544" y1="80130" x2="36054" y2="84365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469290" y="906517"/>
              <a:ext cx="1797786" cy="93864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FD01429-D8A2-5D9F-B717-EC8CA4C13880}"/>
              </a:ext>
            </a:extLst>
          </p:cNvPr>
          <p:cNvGrpSpPr/>
          <p:nvPr/>
        </p:nvGrpSpPr>
        <p:grpSpPr>
          <a:xfrm>
            <a:off x="1517090" y="729920"/>
            <a:ext cx="2159726" cy="1802674"/>
            <a:chOff x="1517090" y="640469"/>
            <a:chExt cx="2159726" cy="180267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1EF085D-694D-3A81-54E7-42DD0EEEE6DB}"/>
                </a:ext>
              </a:extLst>
            </p:cNvPr>
            <p:cNvGrpSpPr/>
            <p:nvPr/>
          </p:nvGrpSpPr>
          <p:grpSpPr>
            <a:xfrm>
              <a:off x="1517090" y="640469"/>
              <a:ext cx="2159726" cy="1802674"/>
              <a:chOff x="1924594" y="1626326"/>
              <a:chExt cx="2159726" cy="1802674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829BFDEB-634A-4608-BD7A-E5C56D91D384}"/>
                  </a:ext>
                </a:extLst>
              </p:cNvPr>
              <p:cNvSpPr/>
              <p:nvPr/>
            </p:nvSpPr>
            <p:spPr>
              <a:xfrm>
                <a:off x="1924594" y="1626326"/>
                <a:ext cx="2159726" cy="1802674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D72144CE-2A1C-E34A-AB5E-EF9CB7CC4D32}"/>
                  </a:ext>
                </a:extLst>
              </p:cNvPr>
              <p:cNvSpPr/>
              <p:nvPr/>
            </p:nvSpPr>
            <p:spPr>
              <a:xfrm>
                <a:off x="2351314" y="3028405"/>
                <a:ext cx="1306286" cy="40059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Reader</a:t>
                </a:r>
              </a:p>
            </p:txBody>
          </p:sp>
        </p:grpSp>
        <p:sp>
          <p:nvSpPr>
            <p:cNvPr id="59" name="Hexagon 58">
              <a:extLst>
                <a:ext uri="{FF2B5EF4-FFF2-40B4-BE49-F238E27FC236}">
                  <a16:creationId xmlns:a16="http://schemas.microsoft.com/office/drawing/2014/main" id="{A42D3C84-4389-7846-3416-D844407D40FE}"/>
                </a:ext>
              </a:extLst>
            </p:cNvPr>
            <p:cNvSpPr/>
            <p:nvPr/>
          </p:nvSpPr>
          <p:spPr>
            <a:xfrm>
              <a:off x="1554528" y="744972"/>
              <a:ext cx="2082021" cy="1692651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6"/>
              <a:stretch>
                <a:fillRect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946D76D-DF6A-8025-F9C8-C3B58ABF0FBF}"/>
              </a:ext>
            </a:extLst>
          </p:cNvPr>
          <p:cNvGrpSpPr/>
          <p:nvPr/>
        </p:nvGrpSpPr>
        <p:grpSpPr>
          <a:xfrm>
            <a:off x="8255153" y="4406753"/>
            <a:ext cx="2159726" cy="1802674"/>
            <a:chOff x="9169085" y="991729"/>
            <a:chExt cx="2159726" cy="180267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E853065E-BAD5-8262-F475-74BF5C2ABF43}"/>
                </a:ext>
              </a:extLst>
            </p:cNvPr>
            <p:cNvGrpSpPr/>
            <p:nvPr/>
          </p:nvGrpSpPr>
          <p:grpSpPr>
            <a:xfrm>
              <a:off x="9169085" y="991729"/>
              <a:ext cx="2159726" cy="1802674"/>
              <a:chOff x="1874899" y="1626326"/>
              <a:chExt cx="2159726" cy="1802674"/>
            </a:xfrm>
          </p:grpSpPr>
          <p:sp>
            <p:nvSpPr>
              <p:cNvPr id="43" name="Hexagon 42">
                <a:extLst>
                  <a:ext uri="{FF2B5EF4-FFF2-40B4-BE49-F238E27FC236}">
                    <a16:creationId xmlns:a16="http://schemas.microsoft.com/office/drawing/2014/main" id="{D87AACA7-B49D-461E-CADF-552DA63E45FE}"/>
                  </a:ext>
                </a:extLst>
              </p:cNvPr>
              <p:cNvSpPr/>
              <p:nvPr/>
            </p:nvSpPr>
            <p:spPr>
              <a:xfrm>
                <a:off x="1874899" y="1626326"/>
                <a:ext cx="2159726" cy="1802674"/>
              </a:xfrm>
              <a:prstGeom prst="hexago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2B75D3F3-65B8-FE16-FAF6-828E108522C0}"/>
                  </a:ext>
                </a:extLst>
              </p:cNvPr>
              <p:cNvSpPr/>
              <p:nvPr/>
            </p:nvSpPr>
            <p:spPr>
              <a:xfrm>
                <a:off x="2301619" y="2995160"/>
                <a:ext cx="1306286" cy="400595"/>
              </a:xfrm>
              <a:prstGeom prst="round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Writers</a:t>
                </a:r>
              </a:p>
            </p:txBody>
          </p:sp>
        </p:grpSp>
        <p:sp>
          <p:nvSpPr>
            <p:cNvPr id="60" name="Hexagon 59">
              <a:extLst>
                <a:ext uri="{FF2B5EF4-FFF2-40B4-BE49-F238E27FC236}">
                  <a16:creationId xmlns:a16="http://schemas.microsoft.com/office/drawing/2014/main" id="{62073B6F-C2D9-0A7A-8E78-D9120E296FE6}"/>
                </a:ext>
              </a:extLst>
            </p:cNvPr>
            <p:cNvSpPr/>
            <p:nvPr/>
          </p:nvSpPr>
          <p:spPr>
            <a:xfrm>
              <a:off x="9226395" y="1027906"/>
              <a:ext cx="2082021" cy="1730321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1">
              <a:blip r:embed="rId7"/>
              <a:stretch>
                <a:fillRect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B78467FA-02DE-C734-48D2-265E12C902AC}"/>
              </a:ext>
            </a:extLst>
          </p:cNvPr>
          <p:cNvGrpSpPr/>
          <p:nvPr/>
        </p:nvGrpSpPr>
        <p:grpSpPr>
          <a:xfrm>
            <a:off x="4928820" y="2556093"/>
            <a:ext cx="2082021" cy="1802674"/>
            <a:chOff x="8842892" y="4370025"/>
            <a:chExt cx="2082021" cy="1802674"/>
          </a:xfrm>
        </p:grpSpPr>
        <p:sp>
          <p:nvSpPr>
            <p:cNvPr id="80" name="Hexagon 79">
              <a:extLst>
                <a:ext uri="{FF2B5EF4-FFF2-40B4-BE49-F238E27FC236}">
                  <a16:creationId xmlns:a16="http://schemas.microsoft.com/office/drawing/2014/main" id="{4248B35F-B954-3CB0-ADEC-4F157BDA5A00}"/>
                </a:ext>
              </a:extLst>
            </p:cNvPr>
            <p:cNvSpPr/>
            <p:nvPr/>
          </p:nvSpPr>
          <p:spPr>
            <a:xfrm>
              <a:off x="8842892" y="4370025"/>
              <a:ext cx="2082021" cy="180267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Hexagon 80">
              <a:extLst>
                <a:ext uri="{FF2B5EF4-FFF2-40B4-BE49-F238E27FC236}">
                  <a16:creationId xmlns:a16="http://schemas.microsoft.com/office/drawing/2014/main" id="{0C381233-37C2-D2B5-2C83-B7E615E8B3D3}"/>
                </a:ext>
              </a:extLst>
            </p:cNvPr>
            <p:cNvSpPr/>
            <p:nvPr/>
          </p:nvSpPr>
          <p:spPr>
            <a:xfrm>
              <a:off x="8842892" y="4370025"/>
              <a:ext cx="2082021" cy="1785101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1458F2C0-941D-0174-5AC4-6498404228BE}"/>
                </a:ext>
              </a:extLst>
            </p:cNvPr>
            <p:cNvSpPr/>
            <p:nvPr/>
          </p:nvSpPr>
          <p:spPr>
            <a:xfrm>
              <a:off x="9158796" y="5460991"/>
              <a:ext cx="1450212" cy="4409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Annotator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4B70334-98C7-0012-5D3D-6C0CD5DBC4B1}"/>
              </a:ext>
            </a:extLst>
          </p:cNvPr>
          <p:cNvGrpSpPr/>
          <p:nvPr/>
        </p:nvGrpSpPr>
        <p:grpSpPr>
          <a:xfrm>
            <a:off x="6588427" y="3505118"/>
            <a:ext cx="2082021" cy="1802674"/>
            <a:chOff x="8842892" y="4370025"/>
            <a:chExt cx="2082021" cy="1802674"/>
          </a:xfrm>
        </p:grpSpPr>
        <p:sp>
          <p:nvSpPr>
            <p:cNvPr id="84" name="Hexagon 83">
              <a:extLst>
                <a:ext uri="{FF2B5EF4-FFF2-40B4-BE49-F238E27FC236}">
                  <a16:creationId xmlns:a16="http://schemas.microsoft.com/office/drawing/2014/main" id="{BD6DDF1E-58E1-DDA9-0669-23B353E8672D}"/>
                </a:ext>
              </a:extLst>
            </p:cNvPr>
            <p:cNvSpPr/>
            <p:nvPr/>
          </p:nvSpPr>
          <p:spPr>
            <a:xfrm>
              <a:off x="8842892" y="4370025"/>
              <a:ext cx="2082021" cy="1802674"/>
            </a:xfrm>
            <a:prstGeom prst="hexag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Hexagon 84">
              <a:extLst>
                <a:ext uri="{FF2B5EF4-FFF2-40B4-BE49-F238E27FC236}">
                  <a16:creationId xmlns:a16="http://schemas.microsoft.com/office/drawing/2014/main" id="{5825E399-E70D-1396-7A1B-E4218936C5DE}"/>
                </a:ext>
              </a:extLst>
            </p:cNvPr>
            <p:cNvSpPr/>
            <p:nvPr/>
          </p:nvSpPr>
          <p:spPr>
            <a:xfrm>
              <a:off x="8842892" y="4370025"/>
              <a:ext cx="2082021" cy="1785101"/>
            </a:xfrm>
            <a:prstGeom prst="hexagon">
              <a:avLst>
                <a:gd name="adj" fmla="val 25000"/>
                <a:gd name="vf" fmla="val 115470"/>
              </a:avLst>
            </a:prstGeom>
            <a:blipFill rotWithShape="0">
              <a:blip r:embed="rId3"/>
              <a:stretch>
                <a:fillRect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A2AF86D7-3CE7-8CC3-38F9-1BB6C59E6698}"/>
                </a:ext>
              </a:extLst>
            </p:cNvPr>
            <p:cNvSpPr/>
            <p:nvPr/>
          </p:nvSpPr>
          <p:spPr>
            <a:xfrm>
              <a:off x="9158796" y="5460991"/>
              <a:ext cx="1450212" cy="440958"/>
            </a:xfrm>
            <a:prstGeom prst="round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Annotator</a:t>
              </a:r>
            </a:p>
          </p:txBody>
        </p:sp>
      </p:grp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1C23762-9F23-A713-86C8-B37A70A14E55}"/>
              </a:ext>
            </a:extLst>
          </p:cNvPr>
          <p:cNvSpPr/>
          <p:nvPr/>
        </p:nvSpPr>
        <p:spPr>
          <a:xfrm>
            <a:off x="2134904" y="5210602"/>
            <a:ext cx="2615999" cy="103847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Framework Application</a:t>
            </a:r>
          </a:p>
        </p:txBody>
      </p:sp>
    </p:spTree>
    <p:extLst>
      <p:ext uri="{BB962C8B-B14F-4D97-AF65-F5344CB8AC3E}">
        <p14:creationId xmlns:p14="http://schemas.microsoft.com/office/powerpoint/2010/main" val="183231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 Mechanics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1411977" y="1176278"/>
            <a:ext cx="9675431" cy="5438095"/>
            <a:chOff x="-417746" y="419783"/>
            <a:chExt cx="9675431" cy="5438095"/>
          </a:xfrm>
        </p:grpSpPr>
        <p:sp>
          <p:nvSpPr>
            <p:cNvPr id="6" name="TextBox 5"/>
            <p:cNvSpPr txBox="1"/>
            <p:nvPr/>
          </p:nvSpPr>
          <p:spPr>
            <a:xfrm rot="18155861">
              <a:off x="4787501" y="2596294"/>
              <a:ext cx="3084016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POS</a:t>
              </a:r>
            </a:p>
          </p:txBody>
        </p:sp>
        <p:pic>
          <p:nvPicPr>
            <p:cNvPr id="7" name="Picture 10" descr="http://www.morrillinc.com/imgs/fittings-flanged-1527.jp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 rot="16200000" flipH="1">
              <a:off x="7900168" y="3724421"/>
              <a:ext cx="1237957" cy="1219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" name="Picture 18"/>
            <p:cNvPicPr>
              <a:picLocks noChangeAspect="1" noChangeArrowheads="1"/>
            </p:cNvPicPr>
            <p:nvPr/>
          </p:nvPicPr>
          <p:blipFill>
            <a:blip r:embed="rId3"/>
            <a:srcRect l="82416" t="20581" r="3191" b="30823"/>
            <a:stretch>
              <a:fillRect/>
            </a:stretch>
          </p:blipFill>
          <p:spPr bwMode="auto">
            <a:xfrm rot="19809608" flipV="1">
              <a:off x="8222635" y="4521243"/>
              <a:ext cx="1035050" cy="9826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9" name="TextBox 8"/>
            <p:cNvSpPr txBox="1"/>
            <p:nvPr/>
          </p:nvSpPr>
          <p:spPr>
            <a:xfrm rot="14610689">
              <a:off x="8377105" y="4497269"/>
              <a:ext cx="741286" cy="25391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 rot="16899285">
              <a:off x="8667193" y="4947597"/>
              <a:ext cx="443512" cy="25391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pic>
          <p:nvPicPr>
            <p:cNvPr id="11" name="Picture 20" descr="http://www.morrillinc.com/imgs/pixprod-heatex.jpg"/>
            <p:cNvPicPr>
              <a:picLocks noChangeAspect="1" noChangeArrowheads="1"/>
            </p:cNvPicPr>
            <p:nvPr/>
          </p:nvPicPr>
          <p:blipFill>
            <a:blip r:embed="rId5"/>
            <a:srcRect l="22717" t="7310" r="22717" b="13338"/>
            <a:stretch>
              <a:fillRect/>
            </a:stretch>
          </p:blipFill>
          <p:spPr bwMode="auto">
            <a:xfrm rot="21308109">
              <a:off x="6417586" y="5014916"/>
              <a:ext cx="2057400" cy="842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2" name="TextBox 11"/>
            <p:cNvSpPr txBox="1"/>
            <p:nvPr/>
          </p:nvSpPr>
          <p:spPr>
            <a:xfrm rot="21059070">
              <a:off x="6853215" y="5278027"/>
              <a:ext cx="1479633" cy="369332"/>
            </a:xfrm>
            <a:prstGeom prst="rect">
              <a:avLst/>
            </a:prstGeom>
            <a:solidFill>
              <a:schemeClr val="bg1"/>
            </a:solidFill>
            <a:ln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 rot="20980561">
              <a:off x="8533076" y="5103678"/>
              <a:ext cx="424606" cy="25391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 rot="20980561">
              <a:off x="5932367" y="5548948"/>
              <a:ext cx="906360" cy="25391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 rot="18271566">
              <a:off x="2655917" y="2826697"/>
              <a:ext cx="3139497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Slot: Value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8235983">
              <a:off x="3151421" y="2797281"/>
              <a:ext cx="3171471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Sentence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 rot="18254814">
              <a:off x="580909" y="3007987"/>
              <a:ext cx="3108192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Line Annotator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 rot="18179433">
              <a:off x="3623454" y="2705717"/>
              <a:ext cx="3289791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Question Identification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20980561">
              <a:off x="7825971" y="5212910"/>
              <a:ext cx="906360" cy="25391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 rot="18279537">
              <a:off x="1662523" y="2917435"/>
              <a:ext cx="2955031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Sectionizer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 rot="18277278">
              <a:off x="2004135" y="2749480"/>
              <a:ext cx="3510874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Regex Shapes Identifier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 rot="18153222">
              <a:off x="4165299" y="2666636"/>
              <a:ext cx="3247584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Term  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 rot="18152086">
              <a:off x="5238460" y="2576830"/>
              <a:ext cx="3167945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External Factors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 rot="18152086">
              <a:off x="5664040" y="2522435"/>
              <a:ext cx="3317183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Person Factors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 rot="18152086">
              <a:off x="6049441" y="2167757"/>
              <a:ext cx="3957613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highlight>
                    <a:srgbClr val="00FFFF"/>
                  </a:highlight>
                  <a:latin typeface="Arial" panose="020B0604020202020204" pitchFamily="34" charset="0"/>
                  <a:cs typeface="Arial" panose="020B0604020202020204" pitchFamily="34" charset="0"/>
                </a:rPr>
                <a:t>Activities And Participation</a:t>
              </a:r>
            </a:p>
          </p:txBody>
        </p:sp>
        <p:pic>
          <p:nvPicPr>
            <p:cNvPr id="27" name="Picture 17"/>
            <p:cNvPicPr>
              <a:picLocks noChangeAspect="1" noChangeArrowheads="1"/>
            </p:cNvPicPr>
            <p:nvPr/>
          </p:nvPicPr>
          <p:blipFill>
            <a:blip r:embed="rId6"/>
            <a:srcRect l="1726" t="9006" r="73232" b="19620"/>
            <a:stretch>
              <a:fillRect/>
            </a:stretch>
          </p:blipFill>
          <p:spPr bwMode="auto">
            <a:xfrm rot="492127">
              <a:off x="7492872" y="4001236"/>
              <a:ext cx="776209" cy="623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8" name="Picture 18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26601" t="18433" r="57403" b="22331"/>
            <a:stretch/>
          </p:blipFill>
          <p:spPr bwMode="auto">
            <a:xfrm rot="11437362" flipH="1" flipV="1">
              <a:off x="7133135" y="4033066"/>
              <a:ext cx="714650" cy="74581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29" name="Picture 17"/>
            <p:cNvPicPr>
              <a:picLocks noChangeAspect="1" noChangeArrowheads="1"/>
            </p:cNvPicPr>
            <p:nvPr/>
          </p:nvPicPr>
          <p:blipFill>
            <a:blip r:embed="rId6"/>
            <a:srcRect l="1726" t="9006" r="73232" b="19620"/>
            <a:stretch>
              <a:fillRect/>
            </a:stretch>
          </p:blipFill>
          <p:spPr bwMode="auto">
            <a:xfrm rot="496034">
              <a:off x="6624101" y="4011333"/>
              <a:ext cx="968540" cy="7783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0" name="Picture 17"/>
            <p:cNvPicPr>
              <a:picLocks noChangeAspect="1" noChangeArrowheads="1"/>
            </p:cNvPicPr>
            <p:nvPr/>
          </p:nvPicPr>
          <p:blipFill>
            <a:blip r:embed="rId6"/>
            <a:srcRect l="1726" t="9006" r="73232" b="19620"/>
            <a:stretch>
              <a:fillRect/>
            </a:stretch>
          </p:blipFill>
          <p:spPr bwMode="auto">
            <a:xfrm rot="492127">
              <a:off x="5999295" y="3997677"/>
              <a:ext cx="1147763" cy="922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1" name="Picture 18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26601" t="18433" r="57403" b="22331"/>
            <a:stretch/>
          </p:blipFill>
          <p:spPr bwMode="auto">
            <a:xfrm rot="11437362" flipH="1" flipV="1">
              <a:off x="5805432" y="4161042"/>
              <a:ext cx="714650" cy="74581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2" name="Picture 17"/>
            <p:cNvPicPr>
              <a:picLocks noChangeAspect="1" noChangeArrowheads="1"/>
            </p:cNvPicPr>
            <p:nvPr/>
          </p:nvPicPr>
          <p:blipFill>
            <a:blip r:embed="rId6"/>
            <a:srcRect l="1726" t="9006" r="73232" b="19620"/>
            <a:stretch>
              <a:fillRect/>
            </a:stretch>
          </p:blipFill>
          <p:spPr bwMode="auto">
            <a:xfrm rot="492127">
              <a:off x="5240580" y="4184493"/>
              <a:ext cx="1021727" cy="6237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3" name="Picture 18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 l="26601" t="18433" r="57403" b="22331"/>
            <a:stretch/>
          </p:blipFill>
          <p:spPr bwMode="auto">
            <a:xfrm rot="11437362" flipH="1" flipV="1">
              <a:off x="5067548" y="4205040"/>
              <a:ext cx="714650" cy="74581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4" name="Picture 17"/>
            <p:cNvPicPr>
              <a:picLocks noChangeAspect="1" noChangeArrowheads="1"/>
            </p:cNvPicPr>
            <p:nvPr/>
          </p:nvPicPr>
          <p:blipFill>
            <a:blip r:embed="rId6"/>
            <a:srcRect l="1726" t="9006" r="73232" b="19620"/>
            <a:stretch>
              <a:fillRect/>
            </a:stretch>
          </p:blipFill>
          <p:spPr bwMode="auto">
            <a:xfrm rot="492127">
              <a:off x="4415861" y="4115756"/>
              <a:ext cx="1147763" cy="922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5" name="Picture 18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prstClr val="black"/>
                <a:schemeClr val="accent4">
                  <a:tint val="45000"/>
                  <a:satMod val="400000"/>
                </a:schemeClr>
              </a:duotone>
            </a:blip>
            <a:srcRect l="26601" t="18433" r="57403" b="22331"/>
            <a:stretch/>
          </p:blipFill>
          <p:spPr bwMode="auto">
            <a:xfrm rot="11437362" flipH="1" flipV="1">
              <a:off x="4213711" y="4285480"/>
              <a:ext cx="714650" cy="745817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6" name="Picture 17"/>
            <p:cNvPicPr>
              <a:picLocks noChangeAspect="1" noChangeArrowheads="1"/>
            </p:cNvPicPr>
            <p:nvPr/>
          </p:nvPicPr>
          <p:blipFill>
            <a:blip r:embed="rId6"/>
            <a:srcRect l="1726" t="9006" r="73232" b="19620"/>
            <a:stretch>
              <a:fillRect/>
            </a:stretch>
          </p:blipFill>
          <p:spPr bwMode="auto">
            <a:xfrm rot="492127">
              <a:off x="3549724" y="4216005"/>
              <a:ext cx="1147763" cy="922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7" name="Picture 17"/>
            <p:cNvPicPr>
              <a:picLocks noChangeAspect="1" noChangeArrowheads="1"/>
            </p:cNvPicPr>
            <p:nvPr/>
          </p:nvPicPr>
          <p:blipFill>
            <a:blip r:embed="rId6"/>
            <a:srcRect l="1726" t="9006" r="73232" b="19620"/>
            <a:stretch>
              <a:fillRect/>
            </a:stretch>
          </p:blipFill>
          <p:spPr bwMode="auto">
            <a:xfrm rot="492127">
              <a:off x="2968061" y="4268156"/>
              <a:ext cx="1147763" cy="9223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38" name="Picture 18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 l="26601" t="18433" r="57403" b="22331"/>
            <a:stretch/>
          </p:blipFill>
          <p:spPr bwMode="auto">
            <a:xfrm rot="11437362" flipH="1" flipV="1">
              <a:off x="2599578" y="4329830"/>
              <a:ext cx="958761" cy="1000574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39" name="Picture 18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prstClr val="black"/>
                <a:schemeClr val="accent6">
                  <a:tint val="45000"/>
                  <a:satMod val="400000"/>
                </a:schemeClr>
              </a:duotone>
            </a:blip>
            <a:srcRect l="26601" t="18433" r="57403" b="22331"/>
            <a:stretch/>
          </p:blipFill>
          <p:spPr bwMode="auto">
            <a:xfrm rot="11437362" flipH="1" flipV="1">
              <a:off x="2218578" y="4346996"/>
              <a:ext cx="958761" cy="1000574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0" name="Picture 18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prstClr val="black"/>
                <a:srgbClr val="00B0F0">
                  <a:tint val="45000"/>
                  <a:satMod val="400000"/>
                </a:srgbClr>
              </a:duotone>
            </a:blip>
            <a:srcRect l="26601" t="18433" r="57403" b="22331"/>
            <a:stretch/>
          </p:blipFill>
          <p:spPr bwMode="auto">
            <a:xfrm rot="11437362" flipH="1" flipV="1">
              <a:off x="1785731" y="4352313"/>
              <a:ext cx="1006431" cy="105032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1" name="Picture 18"/>
            <p:cNvPicPr>
              <a:picLocks noChangeAspect="1" noChangeArrowheads="1"/>
            </p:cNvPicPr>
            <p:nvPr/>
          </p:nvPicPr>
          <p:blipFill rotWithShape="1"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l="26601" t="18433" r="57403" b="22331"/>
            <a:stretch/>
          </p:blipFill>
          <p:spPr bwMode="auto">
            <a:xfrm rot="11437362" flipH="1" flipV="1">
              <a:off x="1356809" y="4361432"/>
              <a:ext cx="1006431" cy="1050323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2" name="Picture 18"/>
            <p:cNvPicPr>
              <a:picLocks noChangeAspect="1" noChangeArrowheads="1"/>
            </p:cNvPicPr>
            <p:nvPr/>
          </p:nvPicPr>
          <p:blipFill rotWithShape="1">
            <a:blip r:embed="rId3">
              <a:duotone>
                <a:prstClr val="black"/>
                <a:srgbClr val="008000">
                  <a:tint val="45000"/>
                  <a:satMod val="400000"/>
                </a:srgbClr>
              </a:duotone>
            </a:blip>
            <a:srcRect l="82416" t="20581" r="3191" b="30822"/>
            <a:stretch/>
          </p:blipFill>
          <p:spPr bwMode="auto">
            <a:xfrm rot="15961652" flipH="1">
              <a:off x="290825" y="3808588"/>
              <a:ext cx="1632086" cy="1552948"/>
            </a:xfrm>
            <a:prstGeom prst="rect">
              <a:avLst/>
            </a:prstGeom>
            <a:noFill/>
            <a:ln>
              <a:noFill/>
            </a:ln>
            <a:effectLst/>
          </p:spPr>
        </p:pic>
        <p:pic>
          <p:nvPicPr>
            <p:cNvPr id="43" name="Picture 25"/>
            <p:cNvPicPr>
              <a:picLocks noChangeAspect="1" noChangeArrowheads="1"/>
            </p:cNvPicPr>
            <p:nvPr/>
          </p:nvPicPr>
          <p:blipFill>
            <a:blip r:embed="rId8"/>
            <a:srcRect l="38075" t="4207" r="38522"/>
            <a:stretch>
              <a:fillRect/>
            </a:stretch>
          </p:blipFill>
          <p:spPr bwMode="auto">
            <a:xfrm>
              <a:off x="-417746" y="973987"/>
              <a:ext cx="2934400" cy="34063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4" name="TextBox 43"/>
            <p:cNvSpPr txBox="1"/>
            <p:nvPr/>
          </p:nvSpPr>
          <p:spPr>
            <a:xfrm rot="5400000">
              <a:off x="638208" y="4026389"/>
              <a:ext cx="415120" cy="253916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050" b="1" dirty="0">
                <a:latin typeface="+mn-lt"/>
                <a:cs typeface="+mn-cs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9463" y="1987893"/>
              <a:ext cx="1258947" cy="926217"/>
            </a:xfrm>
            <a:prstGeom prst="rect">
              <a:avLst/>
            </a:prstGeom>
            <a:blipFill>
              <a:blip r:embed="rId4"/>
              <a:tile tx="0" ty="0" sx="100000" sy="100000" flip="none" algn="tl"/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Medical Text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8279537">
              <a:off x="1152805" y="2927960"/>
              <a:ext cx="2955031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Tokenizer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 rot="18152086">
              <a:off x="7155706" y="2420789"/>
              <a:ext cx="3323798" cy="461665"/>
            </a:xfrm>
            <a:prstGeom prst="rect">
              <a:avLst/>
            </a:prstGeom>
            <a:solidFill>
              <a:schemeClr val="bg1"/>
            </a:solidFill>
            <a:ln w="76200" cap="rnd">
              <a:solidFill>
                <a:schemeClr val="tx1"/>
              </a:solidFill>
            </a:ln>
            <a:effectLst>
              <a:outerShdw blurRad="50800" dist="50800" dir="5400000" algn="ctr" rotWithShape="0">
                <a:srgbClr val="000000">
                  <a:alpha val="0"/>
                </a:srgbClr>
              </a:outerShdw>
              <a:softEdge rad="63500"/>
            </a:effectLst>
          </p:spPr>
          <p:txBody>
            <a:bodyPr wrap="squar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conTEXT</a:t>
              </a: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1940" y="1457419"/>
            <a:ext cx="7167047" cy="7522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r>
              <a:rPr lang="en-US" dirty="0"/>
              <a:t>Annotators, connected together is an NLP Pipeline</a:t>
            </a:r>
          </a:p>
          <a:p>
            <a:r>
              <a:rPr lang="en-US" dirty="0"/>
              <a:t>Basic Pipeline Annotators for Mental Function Ontology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5934929" y="744525"/>
            <a:ext cx="2517663" cy="712099"/>
          </a:xfrm>
          <a:prstGeom prst="wedgeEllipseCallout">
            <a:avLst>
              <a:gd name="adj1" fmla="val 1367"/>
              <a:gd name="adj2" fmla="val 4398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Dictionary Lookup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90FA37-7C47-4043-A599-8BCFB9237B7B}"/>
              </a:ext>
            </a:extLst>
          </p:cNvPr>
          <p:cNvSpPr txBox="1"/>
          <p:nvPr/>
        </p:nvSpPr>
        <p:spPr>
          <a:xfrm>
            <a:off x="3162849" y="6342006"/>
            <a:ext cx="37345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Document Decomposition Annotators</a:t>
            </a:r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359AC2BC-52AC-4423-9672-D17F6E1B5A8A}"/>
              </a:ext>
            </a:extLst>
          </p:cNvPr>
          <p:cNvSpPr/>
          <p:nvPr/>
        </p:nvSpPr>
        <p:spPr>
          <a:xfrm rot="16200000">
            <a:off x="4804439" y="4012030"/>
            <a:ext cx="435569" cy="4077302"/>
          </a:xfrm>
          <a:prstGeom prst="leftBrace">
            <a:avLst>
              <a:gd name="adj1" fmla="val 8333"/>
              <a:gd name="adj2" fmla="val 51365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81DF13D-1A43-4D77-9129-AC16C8E7B69B}"/>
              </a:ext>
            </a:extLst>
          </p:cNvPr>
          <p:cNvSpPr txBox="1"/>
          <p:nvPr/>
        </p:nvSpPr>
        <p:spPr>
          <a:xfrm>
            <a:off x="8464122" y="494569"/>
            <a:ext cx="28247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Mental Function Annotators</a:t>
            </a:r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9A80E857-D085-400C-B587-EF0827DEC767}"/>
              </a:ext>
            </a:extLst>
          </p:cNvPr>
          <p:cNvSpPr/>
          <p:nvPr/>
        </p:nvSpPr>
        <p:spPr>
          <a:xfrm rot="5400000">
            <a:off x="9587470" y="91749"/>
            <a:ext cx="435569" cy="2165113"/>
          </a:xfrm>
          <a:prstGeom prst="leftBrace">
            <a:avLst>
              <a:gd name="adj1" fmla="val 8333"/>
              <a:gd name="adj2" fmla="val 51365"/>
            </a:avLst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62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62</Words>
  <Application>Microsoft Office PowerPoint</Application>
  <PresentationFormat>Widescreen</PresentationFormat>
  <Paragraphs>29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 Workbench</vt:lpstr>
      <vt:lpstr>NER Mechanics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Divita, Guy (NIH/CC/RMD) [C]</dc:creator>
  <cp:lastModifiedBy>Divita, Guy (NIH/CC/RMD) [C]</cp:lastModifiedBy>
  <cp:revision>2</cp:revision>
  <dcterms:created xsi:type="dcterms:W3CDTF">2022-07-29T20:12:00Z</dcterms:created>
  <dcterms:modified xsi:type="dcterms:W3CDTF">2022-07-29T22:13:58Z</dcterms:modified>
</cp:coreProperties>
</file>