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/>
    <p:restoredTop sz="96405"/>
  </p:normalViewPr>
  <p:slideViewPr>
    <p:cSldViewPr snapToGrid="0" snapToObjects="1">
      <p:cViewPr>
        <p:scale>
          <a:sx n="130" d="100"/>
          <a:sy n="130" d="100"/>
        </p:scale>
        <p:origin x="2472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DCED-D7B7-6B4E-8739-F88DA2D4C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2FEE6-6EA5-1A41-A65C-258475B24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40A1A-652E-3642-90EF-154A3C7B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579C-B6E5-0E4B-8A75-7959BA64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7B11-D543-F542-9C9F-096E5AF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4910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63C3-123B-684D-9F47-3E97DC7D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48E6E-E8CD-E242-93BF-11D0EE11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A72A2-C72F-D04E-BF38-CBC491B5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C59C6-31CF-5246-AFAF-C20F6D35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FB15-3835-6F47-A654-36A15594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9469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C667B-3850-134E-9F5A-01F79A184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5ADD3-4CBF-894D-84E6-E916EEC57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263A-D857-6941-AE00-C30CF37F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5421-F753-D944-80BC-AB194E20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EF384-1007-0840-9420-FCDDC657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173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BA6A-CEE2-244E-8FC2-C69C1509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286D-A7CD-B64E-BADA-22982871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8692-54BF-F840-9C0C-74BBB56E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AA547-7F6A-E74C-B1FD-E36E5F07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CF697-9F54-D746-9C64-75C89ADF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822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2E51-7942-514C-8FD3-BF2C1E32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0D202-95F3-4942-AE98-DE98CB2F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88F9-E2C3-B24C-B95B-828C8D36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DDCE1-066E-CB4D-8BB6-A7F1A9AD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5174-762C-A74D-966B-0E9AFAC4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9607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35F6-02DB-964B-9C9D-A9D0CD4F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705A-525F-D94C-91F6-D90AA2159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D199D-58A1-B64F-B9EF-04AF5A41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12750-A32C-A143-80C5-75D72937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C9AB-9B00-DB4A-B33B-882D5D61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4EE5-D1DA-5C43-A890-5A8D9A51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410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8E29-85E5-C745-8B32-F9C7BD83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F9C90-923B-DE47-90E2-EFCAC8187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02814-FC5E-AB4E-BD76-0B78DA11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3AFE0-0C73-8541-883E-E5E2B0321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31228-1FFE-4944-8E66-C8B5E1CE5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FAA76-DE48-0047-A76D-E78C2D0E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609C2-CC60-E945-B587-406EFF70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D855C-56CB-1540-B22B-72E6867E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6385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0CC1-7FCA-134B-B669-6FF7C079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FF924-0EC3-1448-AFDC-7DA996D3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A1DA7-2482-5941-B76C-CA00681B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6466-D0B7-A341-855E-5DD1ED23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376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9EA27-1CD4-3D40-A1ED-947D40B1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5EBD4-F1CC-4743-ADE5-D05DF245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00AA4-3FD9-564A-859B-EF51C2C1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093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7A13-D3D2-D14F-A044-126B4FDE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92DB-DB20-AD44-8E8C-F6FDB4BF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B7447-92DE-154F-9CFE-8E7275EB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D7C0-D0F5-E349-A24E-61480CAE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6213B-9D71-A541-8E59-542D48D2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F04DC-25CF-7F47-B3F1-38AD5FA4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8725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E6FE-17EC-CA4A-9B35-1A5BF8C5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9615-DE7A-6E43-B7BB-4E648F1C5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BB3EA-CBCD-054F-AB9A-B3BBA0BF6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2C7-DCD8-0849-ADD4-FE503912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4316D-7DE3-2D4B-AC22-B0029B3B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4B2FB-6F66-B949-88E3-251B600F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5991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23796-AED1-0D48-9618-9F71A007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AF8BB-F5B3-E940-92A8-E4C2F3C5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020F4-D685-8E49-AD48-E7EBC0509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B9E2-DEDD-324B-98E0-099F416DDEAF}" type="datetimeFigureOut">
              <a:rPr lang="en-JP" smtClean="0"/>
              <a:t>2020/02/23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45DC-B834-8E43-838F-49951BA8A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6935-8129-AB40-BB1C-0EC165099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FD48-8567-334E-BF79-B098EC925F5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537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E9523-3D3B-A640-9C76-93D0C6EF637E}"/>
              </a:ext>
            </a:extLst>
          </p:cNvPr>
          <p:cNvSpPr/>
          <p:nvPr/>
        </p:nvSpPr>
        <p:spPr>
          <a:xfrm>
            <a:off x="1746924" y="2099555"/>
            <a:ext cx="1185632" cy="6614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lang="en-US" altLang="ja-JP" sz="1400" dirty="0">
                <a:solidFill>
                  <a:schemeClr val="tx1"/>
                </a:solidFill>
              </a:rPr>
              <a:t>-</a:t>
            </a:r>
            <a:r>
              <a:rPr lang="ja-JP" altLang="en-US" sz="1400">
                <a:solidFill>
                  <a:schemeClr val="tx1"/>
                </a:solidFill>
              </a:rPr>
              <a:t>アナログ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変換</a:t>
            </a:r>
            <a:endParaRPr lang="en-JP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33A03-C521-5249-8341-FB22C7CC57FB}"/>
              </a:ext>
            </a:extLst>
          </p:cNvPr>
          <p:cNvSpPr/>
          <p:nvPr/>
        </p:nvSpPr>
        <p:spPr>
          <a:xfrm>
            <a:off x="1742532" y="3107989"/>
            <a:ext cx="1190023" cy="6614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lang="en-US" altLang="ja-JP" sz="1400" dirty="0">
                <a:solidFill>
                  <a:schemeClr val="tx1"/>
                </a:solidFill>
              </a:rPr>
              <a:t>-</a:t>
            </a:r>
            <a:r>
              <a:rPr lang="ja-JP" altLang="en-US" sz="1400">
                <a:solidFill>
                  <a:schemeClr val="tx1"/>
                </a:solidFill>
              </a:rPr>
              <a:t>アナログ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変換</a:t>
            </a:r>
            <a:endParaRPr lang="en-JP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F2140-15D9-DC44-95BB-842694C5D5BC}"/>
              </a:ext>
            </a:extLst>
          </p:cNvPr>
          <p:cNvSpPr/>
          <p:nvPr/>
        </p:nvSpPr>
        <p:spPr>
          <a:xfrm>
            <a:off x="1742531" y="4116423"/>
            <a:ext cx="1190023" cy="6614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lang="en-US" altLang="ja-JP" sz="1400" dirty="0">
                <a:solidFill>
                  <a:schemeClr val="tx1"/>
                </a:solidFill>
              </a:rPr>
              <a:t>-</a:t>
            </a:r>
            <a:r>
              <a:rPr lang="ja-JP" altLang="en-US" sz="1400">
                <a:solidFill>
                  <a:schemeClr val="tx1"/>
                </a:solidFill>
              </a:rPr>
              <a:t>アナログ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変換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98D364-BF58-C04C-AC18-1563533FE30A}"/>
              </a:ext>
            </a:extLst>
          </p:cNvPr>
          <p:cNvGrpSpPr/>
          <p:nvPr/>
        </p:nvGrpSpPr>
        <p:grpSpPr>
          <a:xfrm>
            <a:off x="3610248" y="2196831"/>
            <a:ext cx="466929" cy="466928"/>
            <a:chOff x="5272390" y="2062263"/>
            <a:chExt cx="466929" cy="4669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455CDA-4F4F-CE4B-B7F6-C35AF012A90D}"/>
                </a:ext>
              </a:extLst>
            </p:cNvPr>
            <p:cNvSpPr/>
            <p:nvPr/>
          </p:nvSpPr>
          <p:spPr>
            <a:xfrm>
              <a:off x="5321030" y="2110902"/>
              <a:ext cx="369651" cy="36965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EA5CD2E-7570-DC4F-9999-07CABBE20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390" y="2062263"/>
              <a:ext cx="466929" cy="466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5837F9-9B29-6246-9DBB-C232ED4A330B}"/>
              </a:ext>
            </a:extLst>
          </p:cNvPr>
          <p:cNvGrpSpPr/>
          <p:nvPr/>
        </p:nvGrpSpPr>
        <p:grpSpPr>
          <a:xfrm>
            <a:off x="3610248" y="3205265"/>
            <a:ext cx="466929" cy="466928"/>
            <a:chOff x="5272390" y="2062263"/>
            <a:chExt cx="466929" cy="4669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CFAF51-8E16-8C43-9F6B-D4FFEDFCAA1A}"/>
                </a:ext>
              </a:extLst>
            </p:cNvPr>
            <p:cNvSpPr/>
            <p:nvPr/>
          </p:nvSpPr>
          <p:spPr>
            <a:xfrm>
              <a:off x="5321030" y="2110902"/>
              <a:ext cx="369651" cy="36965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F6F4B9-2058-7242-AEE7-710E16094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390" y="2062263"/>
              <a:ext cx="466929" cy="466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3711E1-ABB3-CF4B-AE15-E950C319915D}"/>
              </a:ext>
            </a:extLst>
          </p:cNvPr>
          <p:cNvGrpSpPr/>
          <p:nvPr/>
        </p:nvGrpSpPr>
        <p:grpSpPr>
          <a:xfrm>
            <a:off x="3610247" y="4213699"/>
            <a:ext cx="466929" cy="466928"/>
            <a:chOff x="5272390" y="2062263"/>
            <a:chExt cx="466929" cy="46692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D942ED-96D9-BB45-B4E0-EF77DC38701E}"/>
                </a:ext>
              </a:extLst>
            </p:cNvPr>
            <p:cNvSpPr/>
            <p:nvPr/>
          </p:nvSpPr>
          <p:spPr>
            <a:xfrm>
              <a:off x="5321030" y="2110902"/>
              <a:ext cx="369651" cy="36965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87259BA-4D6E-A94E-9FF6-D73921D05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390" y="2062263"/>
              <a:ext cx="466929" cy="466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556DB940-C0ED-1B4F-A30E-AC5D2730F136}"/>
              </a:ext>
            </a:extLst>
          </p:cNvPr>
          <p:cNvSpPr/>
          <p:nvPr/>
        </p:nvSpPr>
        <p:spPr>
          <a:xfrm>
            <a:off x="4879121" y="3253904"/>
            <a:ext cx="369651" cy="36965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+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5604D03-4459-FB4C-8F04-6478D5E683FC}"/>
              </a:ext>
            </a:extLst>
          </p:cNvPr>
          <p:cNvCxnSpPr>
            <a:stCxn id="11" idx="6"/>
            <a:endCxn id="25" idx="0"/>
          </p:cNvCxnSpPr>
          <p:nvPr/>
        </p:nvCxnSpPr>
        <p:spPr>
          <a:xfrm>
            <a:off x="4028539" y="2430296"/>
            <a:ext cx="1035408" cy="8236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3F44AAA-69CB-4846-9249-B6A5C7D9642F}"/>
              </a:ext>
            </a:extLst>
          </p:cNvPr>
          <p:cNvCxnSpPr>
            <a:cxnSpLocks/>
            <a:stCxn id="23" idx="6"/>
            <a:endCxn id="25" idx="4"/>
          </p:cNvCxnSpPr>
          <p:nvPr/>
        </p:nvCxnSpPr>
        <p:spPr>
          <a:xfrm flipV="1">
            <a:off x="4028538" y="3623555"/>
            <a:ext cx="1035409" cy="8236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7275B1-D1C3-6B44-8F88-03D04613B55C}"/>
              </a:ext>
            </a:extLst>
          </p:cNvPr>
          <p:cNvCxnSpPr>
            <a:stCxn id="20" idx="6"/>
            <a:endCxn id="25" idx="2"/>
          </p:cNvCxnSpPr>
          <p:nvPr/>
        </p:nvCxnSpPr>
        <p:spPr>
          <a:xfrm>
            <a:off x="4028539" y="3438730"/>
            <a:ext cx="850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2C5751-C5B6-2441-A8B4-EB7C710C9AD1}"/>
              </a:ext>
            </a:extLst>
          </p:cNvPr>
          <p:cNvCxnSpPr>
            <a:cxnSpLocks/>
            <a:stCxn id="8" idx="3"/>
            <a:endCxn id="20" idx="2"/>
          </p:cNvCxnSpPr>
          <p:nvPr/>
        </p:nvCxnSpPr>
        <p:spPr>
          <a:xfrm>
            <a:off x="2932555" y="3438730"/>
            <a:ext cx="726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85BF37-F0C6-AA42-8A2A-7A3F3DF6DEAB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2932556" y="2430296"/>
            <a:ext cx="7263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B0220F-EC43-334A-AE5C-6F4162FB17E6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>
            <a:off x="2932554" y="4447164"/>
            <a:ext cx="726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BBABC4-C364-474A-A757-454DC3F8F935}"/>
              </a:ext>
            </a:extLst>
          </p:cNvPr>
          <p:cNvGrpSpPr/>
          <p:nvPr/>
        </p:nvGrpSpPr>
        <p:grpSpPr>
          <a:xfrm>
            <a:off x="6675989" y="3205265"/>
            <a:ext cx="466929" cy="466928"/>
            <a:chOff x="5272390" y="2062263"/>
            <a:chExt cx="466929" cy="46692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3D6C8D0-318E-0647-918D-FC43CC3849AD}"/>
                </a:ext>
              </a:extLst>
            </p:cNvPr>
            <p:cNvSpPr/>
            <p:nvPr/>
          </p:nvSpPr>
          <p:spPr>
            <a:xfrm>
              <a:off x="5321030" y="2110902"/>
              <a:ext cx="369651" cy="36965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8AF9C3A-256B-034F-9E34-53B221C1E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390" y="2062263"/>
              <a:ext cx="466929" cy="466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0ADA61B2-3BB0-8145-80F9-E38D0FD4A301}"/>
              </a:ext>
            </a:extLst>
          </p:cNvPr>
          <p:cNvSpPr/>
          <p:nvPr/>
        </p:nvSpPr>
        <p:spPr>
          <a:xfrm>
            <a:off x="7524848" y="3368094"/>
            <a:ext cx="141270" cy="141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0E1006E-E951-D54D-8AD9-1F518A5DA294}"/>
              </a:ext>
            </a:extLst>
          </p:cNvPr>
          <p:cNvSpPr/>
          <p:nvPr/>
        </p:nvSpPr>
        <p:spPr>
          <a:xfrm rot="5400000">
            <a:off x="8189557" y="4466619"/>
            <a:ext cx="719847" cy="66148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FBBAA2-AA09-2F4D-A756-3B96FE22B689}"/>
              </a:ext>
            </a:extLst>
          </p:cNvPr>
          <p:cNvCxnSpPr>
            <a:cxnSpLocks/>
            <a:stCxn id="25" idx="6"/>
            <a:endCxn id="114" idx="3"/>
          </p:cNvCxnSpPr>
          <p:nvPr/>
        </p:nvCxnSpPr>
        <p:spPr>
          <a:xfrm>
            <a:off x="5248772" y="3438730"/>
            <a:ext cx="436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54EAA4-1DD3-0B4E-AA84-E272E7C25C99}"/>
              </a:ext>
            </a:extLst>
          </p:cNvPr>
          <p:cNvCxnSpPr>
            <a:cxnSpLocks/>
            <a:stCxn id="114" idx="0"/>
            <a:endCxn id="47" idx="2"/>
          </p:cNvCxnSpPr>
          <p:nvPr/>
        </p:nvCxnSpPr>
        <p:spPr>
          <a:xfrm>
            <a:off x="6347060" y="3438730"/>
            <a:ext cx="3775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1DCC99-DF94-A545-806E-4AA5394B48A8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7094280" y="3438729"/>
            <a:ext cx="4305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4FAD664-D913-534F-8649-B7691E2B9F25}"/>
              </a:ext>
            </a:extLst>
          </p:cNvPr>
          <p:cNvCxnSpPr>
            <a:cxnSpLocks/>
            <a:stCxn id="49" idx="4"/>
            <a:endCxn id="50" idx="3"/>
          </p:cNvCxnSpPr>
          <p:nvPr/>
        </p:nvCxnSpPr>
        <p:spPr>
          <a:xfrm rot="16200000" flipH="1">
            <a:off x="7263114" y="3841733"/>
            <a:ext cx="1287996" cy="6232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AF94502-2674-CE40-9980-386639D7AAD8}"/>
              </a:ext>
            </a:extLst>
          </p:cNvPr>
          <p:cNvSpPr txBox="1"/>
          <p:nvPr/>
        </p:nvSpPr>
        <p:spPr>
          <a:xfrm>
            <a:off x="7764650" y="526376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Gain: 0dB</a:t>
            </a:r>
          </a:p>
          <a:p>
            <a:pPr algn="ctr"/>
            <a:r>
              <a:rPr lang="ja-JP" altLang="en-US" sz="1200"/>
              <a:t>ボルテージフォロワ</a:t>
            </a:r>
            <a:endParaRPr lang="en-US" altLang="ja-JP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BAFE3C0-1D85-F449-A2CB-CDD07CD396F5}"/>
              </a:ext>
            </a:extLst>
          </p:cNvPr>
          <p:cNvSpPr/>
          <p:nvPr/>
        </p:nvSpPr>
        <p:spPr>
          <a:xfrm>
            <a:off x="8550198" y="3368094"/>
            <a:ext cx="141270" cy="141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0EB61F7-1FC9-314F-B2F4-86D6DA0D431A}"/>
              </a:ext>
            </a:extLst>
          </p:cNvPr>
          <p:cNvSpPr/>
          <p:nvPr/>
        </p:nvSpPr>
        <p:spPr>
          <a:xfrm>
            <a:off x="9193040" y="3037354"/>
            <a:ext cx="141270" cy="141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4760092-329A-B545-84BF-A05C71BB1038}"/>
              </a:ext>
            </a:extLst>
          </p:cNvPr>
          <p:cNvSpPr/>
          <p:nvPr/>
        </p:nvSpPr>
        <p:spPr>
          <a:xfrm>
            <a:off x="9193040" y="3687725"/>
            <a:ext cx="141270" cy="1412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E8A4E4C-2FFE-A640-8A57-A9AAC450148C}"/>
              </a:ext>
            </a:extLst>
          </p:cNvPr>
          <p:cNvCxnSpPr>
            <a:cxnSpLocks/>
            <a:stCxn id="49" idx="6"/>
            <a:endCxn id="66" idx="2"/>
          </p:cNvCxnSpPr>
          <p:nvPr/>
        </p:nvCxnSpPr>
        <p:spPr>
          <a:xfrm>
            <a:off x="7666118" y="3438729"/>
            <a:ext cx="884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2D2746-EB43-BF43-B66E-2F15C069B3EA}"/>
              </a:ext>
            </a:extLst>
          </p:cNvPr>
          <p:cNvCxnSpPr>
            <a:cxnSpLocks/>
            <a:stCxn id="66" idx="5"/>
            <a:endCxn id="68" idx="2"/>
          </p:cNvCxnSpPr>
          <p:nvPr/>
        </p:nvCxnSpPr>
        <p:spPr>
          <a:xfrm>
            <a:off x="8670779" y="3488675"/>
            <a:ext cx="522261" cy="2696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B0F0D95-6363-E04F-B22E-A4CE7D78BEE3}"/>
              </a:ext>
            </a:extLst>
          </p:cNvPr>
          <p:cNvSpPr/>
          <p:nvPr/>
        </p:nvSpPr>
        <p:spPr>
          <a:xfrm>
            <a:off x="11096658" y="3684943"/>
            <a:ext cx="141270" cy="1412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569BE64-4200-554C-8328-BD582F64835C}"/>
              </a:ext>
            </a:extLst>
          </p:cNvPr>
          <p:cNvCxnSpPr>
            <a:cxnSpLocks/>
            <a:stCxn id="128" idx="3"/>
            <a:endCxn id="76" idx="2"/>
          </p:cNvCxnSpPr>
          <p:nvPr/>
        </p:nvCxnSpPr>
        <p:spPr>
          <a:xfrm flipV="1">
            <a:off x="10845813" y="3755578"/>
            <a:ext cx="250845" cy="2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4516E0-22C4-2641-B3E4-9A79185C9C32}"/>
              </a:ext>
            </a:extLst>
          </p:cNvPr>
          <p:cNvSpPr/>
          <p:nvPr/>
        </p:nvSpPr>
        <p:spPr>
          <a:xfrm>
            <a:off x="11070323" y="4720211"/>
            <a:ext cx="141270" cy="1412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E8575F-B853-5545-A255-90F9F08A34BA}"/>
              </a:ext>
            </a:extLst>
          </p:cNvPr>
          <p:cNvSpPr/>
          <p:nvPr/>
        </p:nvSpPr>
        <p:spPr>
          <a:xfrm>
            <a:off x="1387042" y="2359659"/>
            <a:ext cx="141270" cy="1412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EDEFBB6-E347-3347-8A73-22079E2C4570}"/>
              </a:ext>
            </a:extLst>
          </p:cNvPr>
          <p:cNvSpPr/>
          <p:nvPr/>
        </p:nvSpPr>
        <p:spPr>
          <a:xfrm>
            <a:off x="1382650" y="3368093"/>
            <a:ext cx="141270" cy="1412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9DC68A8-26DE-4A49-9CD8-95D950B326CE}"/>
              </a:ext>
            </a:extLst>
          </p:cNvPr>
          <p:cNvSpPr/>
          <p:nvPr/>
        </p:nvSpPr>
        <p:spPr>
          <a:xfrm>
            <a:off x="1382650" y="4376527"/>
            <a:ext cx="141270" cy="1412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D9F5DB-A1A3-CE44-9692-67E37D2113E4}"/>
              </a:ext>
            </a:extLst>
          </p:cNvPr>
          <p:cNvCxnSpPr>
            <a:cxnSpLocks/>
            <a:stCxn id="83" idx="6"/>
            <a:endCxn id="4" idx="1"/>
          </p:cNvCxnSpPr>
          <p:nvPr/>
        </p:nvCxnSpPr>
        <p:spPr>
          <a:xfrm>
            <a:off x="1528312" y="2430294"/>
            <a:ext cx="21861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23E1010-514F-7E4B-A90B-1C4FA22BB4D7}"/>
              </a:ext>
            </a:extLst>
          </p:cNvPr>
          <p:cNvCxnSpPr>
            <a:cxnSpLocks/>
            <a:stCxn id="84" idx="6"/>
            <a:endCxn id="8" idx="1"/>
          </p:cNvCxnSpPr>
          <p:nvPr/>
        </p:nvCxnSpPr>
        <p:spPr>
          <a:xfrm>
            <a:off x="1523920" y="3438728"/>
            <a:ext cx="21861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57E2D18-7229-434A-A6E9-11E0B070F3D0}"/>
              </a:ext>
            </a:extLst>
          </p:cNvPr>
          <p:cNvCxnSpPr>
            <a:cxnSpLocks/>
            <a:stCxn id="85" idx="6"/>
            <a:endCxn id="9" idx="1"/>
          </p:cNvCxnSpPr>
          <p:nvPr/>
        </p:nvCxnSpPr>
        <p:spPr>
          <a:xfrm>
            <a:off x="1523920" y="4447162"/>
            <a:ext cx="218611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09ACB67-EE6A-0240-B5A8-85AEED353CF8}"/>
              </a:ext>
            </a:extLst>
          </p:cNvPr>
          <p:cNvCxnSpPr>
            <a:cxnSpLocks/>
            <a:stCxn id="50" idx="0"/>
            <a:endCxn id="79" idx="2"/>
          </p:cNvCxnSpPr>
          <p:nvPr/>
        </p:nvCxnSpPr>
        <p:spPr>
          <a:xfrm>
            <a:off x="8880221" y="4797360"/>
            <a:ext cx="952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85F4E2B-B29C-4343-8F31-81BD507EAB6E}"/>
              </a:ext>
            </a:extLst>
          </p:cNvPr>
          <p:cNvSpPr txBox="1"/>
          <p:nvPr/>
        </p:nvSpPr>
        <p:spPr>
          <a:xfrm>
            <a:off x="396540" y="2082660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光デジタル入力</a:t>
            </a:r>
            <a:r>
              <a:rPr lang="en-US" altLang="ja-JP" sz="1200" dirty="0"/>
              <a:t>1</a:t>
            </a:r>
            <a:endParaRPr lang="en-JP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3BC83D1-D034-4A4C-8C49-8743660B47B5}"/>
              </a:ext>
            </a:extLst>
          </p:cNvPr>
          <p:cNvSpPr txBox="1"/>
          <p:nvPr/>
        </p:nvSpPr>
        <p:spPr>
          <a:xfrm>
            <a:off x="396540" y="30910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光デジタル入力</a:t>
            </a:r>
            <a:r>
              <a:rPr lang="en-US" altLang="ja-JP" sz="1200" dirty="0"/>
              <a:t>2</a:t>
            </a:r>
            <a:endParaRPr lang="en-JP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FB127D-2961-3646-AA5A-0DC00C8803F2}"/>
              </a:ext>
            </a:extLst>
          </p:cNvPr>
          <p:cNvSpPr txBox="1"/>
          <p:nvPr/>
        </p:nvSpPr>
        <p:spPr>
          <a:xfrm>
            <a:off x="396540" y="4099527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光デジタル入力</a:t>
            </a:r>
            <a:r>
              <a:rPr lang="en-US" altLang="ja-JP" sz="1200" dirty="0"/>
              <a:t>3</a:t>
            </a:r>
            <a:endParaRPr lang="en-JP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4B6C7-EFFA-DA41-B7E7-808D6F6F8845}"/>
              </a:ext>
            </a:extLst>
          </p:cNvPr>
          <p:cNvSpPr txBox="1"/>
          <p:nvPr/>
        </p:nvSpPr>
        <p:spPr>
          <a:xfrm>
            <a:off x="3366660" y="266144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/>
              <a:t>フェーダー</a:t>
            </a:r>
            <a:endParaRPr lang="en-JP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4270C7-4DBA-E945-AE83-F855A60F3218}"/>
              </a:ext>
            </a:extLst>
          </p:cNvPr>
          <p:cNvSpPr txBox="1"/>
          <p:nvPr/>
        </p:nvSpPr>
        <p:spPr>
          <a:xfrm>
            <a:off x="3365335" y="36877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/>
              <a:t>フェーダー</a:t>
            </a:r>
            <a:endParaRPr lang="en-JP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791C9E4-1C43-E446-808F-11DCBC23660B}"/>
              </a:ext>
            </a:extLst>
          </p:cNvPr>
          <p:cNvSpPr txBox="1"/>
          <p:nvPr/>
        </p:nvSpPr>
        <p:spPr>
          <a:xfrm>
            <a:off x="3365334" y="468573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/>
              <a:t>フェーダー</a:t>
            </a:r>
            <a:endParaRPr lang="en-JP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0EF539-11AF-A044-95F4-0ABF9FB74279}"/>
              </a:ext>
            </a:extLst>
          </p:cNvPr>
          <p:cNvSpPr txBox="1"/>
          <p:nvPr/>
        </p:nvSpPr>
        <p:spPr>
          <a:xfrm>
            <a:off x="6432399" y="369906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/>
              <a:t>マスター </a:t>
            </a:r>
            <a:endParaRPr lang="en-US" altLang="ja-JP" sz="1200" dirty="0"/>
          </a:p>
          <a:p>
            <a:pPr algn="ctr"/>
            <a:r>
              <a:rPr lang="ja-JP" altLang="en-US" sz="1200"/>
              <a:t>フェーダー</a:t>
            </a:r>
            <a:endParaRPr lang="en-JP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26F75F-1ED6-2A4D-9449-3A410EE34AA5}"/>
              </a:ext>
            </a:extLst>
          </p:cNvPr>
          <p:cNvSpPr txBox="1"/>
          <p:nvPr/>
        </p:nvSpPr>
        <p:spPr>
          <a:xfrm>
            <a:off x="8199782" y="28144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/>
              <a:t>ミュート</a:t>
            </a:r>
            <a:endParaRPr lang="en-US" altLang="ja-JP" sz="1200" dirty="0"/>
          </a:p>
          <a:p>
            <a:pPr algn="ctr"/>
            <a:r>
              <a:rPr lang="ja-JP" altLang="en-US" sz="1200"/>
              <a:t>スイッチ</a:t>
            </a:r>
            <a:endParaRPr lang="en-JP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20DDAE2-C6D2-8F43-8B4E-BEF1EB0F4984}"/>
              </a:ext>
            </a:extLst>
          </p:cNvPr>
          <p:cNvSpPr txBox="1"/>
          <p:nvPr/>
        </p:nvSpPr>
        <p:spPr>
          <a:xfrm>
            <a:off x="9070353" y="276034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ON</a:t>
            </a:r>
            <a:endParaRPr lang="en-JP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384D4A3-C158-B94D-BBA4-A788B009E6CD}"/>
              </a:ext>
            </a:extLst>
          </p:cNvPr>
          <p:cNvSpPr txBox="1"/>
          <p:nvPr/>
        </p:nvSpPr>
        <p:spPr>
          <a:xfrm>
            <a:off x="9049514" y="3410715"/>
            <a:ext cx="428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OFF</a:t>
            </a:r>
            <a:endParaRPr lang="en-JP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EEA735-CD88-5547-B635-9B020939F64B}"/>
              </a:ext>
            </a:extLst>
          </p:cNvPr>
          <p:cNvSpPr txBox="1"/>
          <p:nvPr/>
        </p:nvSpPr>
        <p:spPr>
          <a:xfrm>
            <a:off x="10942160" y="339519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光デジタル出力</a:t>
            </a:r>
            <a:endParaRPr lang="en-JP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9BF4C-CDE6-F047-9866-9A64E8A65320}"/>
              </a:ext>
            </a:extLst>
          </p:cNvPr>
          <p:cNvSpPr txBox="1"/>
          <p:nvPr/>
        </p:nvSpPr>
        <p:spPr>
          <a:xfrm>
            <a:off x="10948394" y="440362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ヘッドホン出力</a:t>
            </a:r>
            <a:endParaRPr lang="en-JP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0FB621-3CBB-BE4B-B8BF-910D0F18CD82}"/>
              </a:ext>
            </a:extLst>
          </p:cNvPr>
          <p:cNvSpPr txBox="1"/>
          <p:nvPr/>
        </p:nvSpPr>
        <p:spPr>
          <a:xfrm>
            <a:off x="4223539" y="36158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/>
              <a:t>加算回路</a:t>
            </a:r>
            <a:endParaRPr lang="en-US" altLang="ja-JP" sz="1200" dirty="0"/>
          </a:p>
          <a:p>
            <a:pPr algn="ctr"/>
            <a:r>
              <a:rPr lang="ja-JP" altLang="en-US" sz="1200"/>
              <a:t>位相反転</a:t>
            </a:r>
            <a:endParaRPr lang="en-JP" sz="1200" dirty="0"/>
          </a:p>
        </p:txBody>
      </p:sp>
      <p:sp>
        <p:nvSpPr>
          <p:cNvPr id="114" name="Triangle 113">
            <a:extLst>
              <a:ext uri="{FF2B5EF4-FFF2-40B4-BE49-F238E27FC236}">
                <a16:creationId xmlns:a16="http://schemas.microsoft.com/office/drawing/2014/main" id="{0DC1F370-A4FF-3848-AC6C-EE25A3139658}"/>
              </a:ext>
            </a:extLst>
          </p:cNvPr>
          <p:cNvSpPr/>
          <p:nvPr/>
        </p:nvSpPr>
        <p:spPr>
          <a:xfrm rot="5400000">
            <a:off x="5656396" y="3107989"/>
            <a:ext cx="719847" cy="66148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32027B6-8B1A-4240-B7C0-2D3BFE790FA7}"/>
              </a:ext>
            </a:extLst>
          </p:cNvPr>
          <p:cNvSpPr txBox="1"/>
          <p:nvPr/>
        </p:nvSpPr>
        <p:spPr>
          <a:xfrm>
            <a:off x="5612219" y="38401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/>
              <a:t>位相反転</a:t>
            </a:r>
            <a:endParaRPr lang="en-US" altLang="ja-JP" sz="12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8167E40-2F60-8344-AD41-DC01F3A4B9E2}"/>
              </a:ext>
            </a:extLst>
          </p:cNvPr>
          <p:cNvSpPr/>
          <p:nvPr/>
        </p:nvSpPr>
        <p:spPr>
          <a:xfrm>
            <a:off x="9655790" y="3427608"/>
            <a:ext cx="1190023" cy="6614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アナログ</a:t>
            </a:r>
            <a:r>
              <a:rPr lang="en-US" altLang="ja-JP" sz="1400" dirty="0">
                <a:solidFill>
                  <a:schemeClr val="tx1"/>
                </a:solidFill>
              </a:rPr>
              <a:t>-</a:t>
            </a:r>
            <a:r>
              <a:rPr lang="ja-JP" altLang="en-US" sz="1400">
                <a:solidFill>
                  <a:schemeClr val="tx1"/>
                </a:solidFill>
              </a:rPr>
              <a:t>光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変換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DC8B0F7-1D73-E24B-9C52-CF6DB776C3E1}"/>
              </a:ext>
            </a:extLst>
          </p:cNvPr>
          <p:cNvCxnSpPr>
            <a:cxnSpLocks/>
            <a:stCxn id="68" idx="6"/>
            <a:endCxn id="128" idx="1"/>
          </p:cNvCxnSpPr>
          <p:nvPr/>
        </p:nvCxnSpPr>
        <p:spPr>
          <a:xfrm flipV="1">
            <a:off x="9334310" y="3758349"/>
            <a:ext cx="321480" cy="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DC83895-3426-2C46-89FA-A5E30286D6E3}"/>
              </a:ext>
            </a:extLst>
          </p:cNvPr>
          <p:cNvSpPr/>
          <p:nvPr/>
        </p:nvSpPr>
        <p:spPr>
          <a:xfrm>
            <a:off x="7896069" y="1939277"/>
            <a:ext cx="884080" cy="4669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DCDC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8C7F72D-9F79-FE40-BFA5-7D811F9563F1}"/>
              </a:ext>
            </a:extLst>
          </p:cNvPr>
          <p:cNvSpPr/>
          <p:nvPr/>
        </p:nvSpPr>
        <p:spPr>
          <a:xfrm>
            <a:off x="7282316" y="2102106"/>
            <a:ext cx="141270" cy="1412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888FE7B-2C6F-0244-B43F-61146F657B00}"/>
              </a:ext>
            </a:extLst>
          </p:cNvPr>
          <p:cNvSpPr/>
          <p:nvPr/>
        </p:nvSpPr>
        <p:spPr>
          <a:xfrm>
            <a:off x="9573258" y="2106882"/>
            <a:ext cx="141270" cy="1412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CCEAEA0-CBF1-EA41-AF9E-785747E1BD01}"/>
              </a:ext>
            </a:extLst>
          </p:cNvPr>
          <p:cNvSpPr/>
          <p:nvPr/>
        </p:nvSpPr>
        <p:spPr>
          <a:xfrm>
            <a:off x="9573258" y="2404276"/>
            <a:ext cx="141270" cy="1412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ysClr val="windowText" lastClr="000000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5E6F35C-E0AC-054B-8C92-0A693584663B}"/>
              </a:ext>
            </a:extLst>
          </p:cNvPr>
          <p:cNvCxnSpPr>
            <a:cxnSpLocks/>
            <a:stCxn id="143" idx="6"/>
            <a:endCxn id="142" idx="1"/>
          </p:cNvCxnSpPr>
          <p:nvPr/>
        </p:nvCxnSpPr>
        <p:spPr>
          <a:xfrm>
            <a:off x="7423586" y="2172741"/>
            <a:ext cx="4724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BD8A197-6DFE-6648-8DE7-85EA502DE793}"/>
              </a:ext>
            </a:extLst>
          </p:cNvPr>
          <p:cNvCxnSpPr>
            <a:cxnSpLocks/>
            <a:stCxn id="142" idx="3"/>
            <a:endCxn id="144" idx="2"/>
          </p:cNvCxnSpPr>
          <p:nvPr/>
        </p:nvCxnSpPr>
        <p:spPr>
          <a:xfrm>
            <a:off x="8780149" y="2172741"/>
            <a:ext cx="793109" cy="4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0916AAE6-3C19-1840-BE44-8071C273334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780149" y="2318776"/>
            <a:ext cx="793109" cy="1561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12FD3E8-2345-7941-8B51-A0AF2166E5AD}"/>
              </a:ext>
            </a:extLst>
          </p:cNvPr>
          <p:cNvSpPr txBox="1"/>
          <p:nvPr/>
        </p:nvSpPr>
        <p:spPr>
          <a:xfrm>
            <a:off x="6707634" y="203424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DC5V</a:t>
            </a:r>
            <a:endParaRPr lang="en-JP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A16A73F-6FEA-EA49-AA7E-DA827DCDD4DC}"/>
              </a:ext>
            </a:extLst>
          </p:cNvPr>
          <p:cNvSpPr txBox="1"/>
          <p:nvPr/>
        </p:nvSpPr>
        <p:spPr>
          <a:xfrm>
            <a:off x="9808010" y="2028136"/>
            <a:ext cx="47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12V</a:t>
            </a:r>
            <a:endParaRPr lang="en-JP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232B16-8154-9646-83C9-0BEBA236999B}"/>
              </a:ext>
            </a:extLst>
          </p:cNvPr>
          <p:cNvSpPr txBox="1"/>
          <p:nvPr/>
        </p:nvSpPr>
        <p:spPr>
          <a:xfrm>
            <a:off x="9808010" y="2336411"/>
            <a:ext cx="474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-12V</a:t>
            </a:r>
            <a:endParaRPr lang="en-JP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363C50-74C4-1649-8216-8A55CE453BB3}"/>
              </a:ext>
            </a:extLst>
          </p:cNvPr>
          <p:cNvSpPr txBox="1"/>
          <p:nvPr/>
        </p:nvSpPr>
        <p:spPr>
          <a:xfrm>
            <a:off x="442008" y="1659727"/>
            <a:ext cx="940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Main Circuit</a:t>
            </a:r>
            <a:endParaRPr lang="en-JP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E262608-1BF7-5F49-A3E5-43B86B664B65}"/>
              </a:ext>
            </a:extLst>
          </p:cNvPr>
          <p:cNvSpPr txBox="1"/>
          <p:nvPr/>
        </p:nvSpPr>
        <p:spPr>
          <a:xfrm>
            <a:off x="6707634" y="1703272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Power Circuit</a:t>
            </a:r>
            <a:endParaRPr lang="en-JP" sz="12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2817A6A-25F5-6347-8FD4-25D38A59F962}"/>
              </a:ext>
            </a:extLst>
          </p:cNvPr>
          <p:cNvGrpSpPr/>
          <p:nvPr/>
        </p:nvGrpSpPr>
        <p:grpSpPr>
          <a:xfrm>
            <a:off x="9783872" y="4563895"/>
            <a:ext cx="466929" cy="466928"/>
            <a:chOff x="5272390" y="2062263"/>
            <a:chExt cx="466929" cy="466928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CDB958A-6C72-9D44-BFFB-15AD09464E40}"/>
                </a:ext>
              </a:extLst>
            </p:cNvPr>
            <p:cNvSpPr/>
            <p:nvPr/>
          </p:nvSpPr>
          <p:spPr>
            <a:xfrm>
              <a:off x="5321030" y="2110902"/>
              <a:ext cx="369651" cy="36965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BB32EA-CF45-A444-8970-D11B14B44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390" y="2062263"/>
              <a:ext cx="466929" cy="466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8C21B80-A124-074A-90D5-5D87E48C8DCE}"/>
              </a:ext>
            </a:extLst>
          </p:cNvPr>
          <p:cNvSpPr txBox="1"/>
          <p:nvPr/>
        </p:nvSpPr>
        <p:spPr>
          <a:xfrm>
            <a:off x="9622930" y="5356098"/>
            <a:ext cx="837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Gain: -2dB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42FB3AE-6B67-EF41-9D07-0B5E7367C10A}"/>
              </a:ext>
            </a:extLst>
          </p:cNvPr>
          <p:cNvCxnSpPr>
            <a:cxnSpLocks/>
            <a:stCxn id="79" idx="6"/>
            <a:endCxn id="82" idx="2"/>
          </p:cNvCxnSpPr>
          <p:nvPr/>
        </p:nvCxnSpPr>
        <p:spPr>
          <a:xfrm flipV="1">
            <a:off x="10202163" y="4790846"/>
            <a:ext cx="868160" cy="6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Nakamura Yoshihiro</dc:creator>
  <cp:lastModifiedBy>Nakamura Yoshihiro</cp:lastModifiedBy>
  <cp:revision>4</cp:revision>
  <dcterms:created xsi:type="dcterms:W3CDTF">2020-02-16T11:09:27Z</dcterms:created>
  <dcterms:modified xsi:type="dcterms:W3CDTF">2020-02-23T09:45:32Z</dcterms:modified>
</cp:coreProperties>
</file>